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5"/>
  </p:notesMasterIdLst>
  <p:sldIdLst>
    <p:sldId id="256" r:id="rId2"/>
    <p:sldId id="354" r:id="rId3"/>
    <p:sldId id="258" r:id="rId4"/>
    <p:sldId id="257" r:id="rId5"/>
    <p:sldId id="340" r:id="rId6"/>
    <p:sldId id="271" r:id="rId7"/>
    <p:sldId id="342" r:id="rId8"/>
    <p:sldId id="349" r:id="rId9"/>
    <p:sldId id="348" r:id="rId10"/>
    <p:sldId id="347" r:id="rId11"/>
    <p:sldId id="346" r:id="rId12"/>
    <p:sldId id="350" r:id="rId13"/>
    <p:sldId id="345" r:id="rId14"/>
    <p:sldId id="344" r:id="rId15"/>
    <p:sldId id="343" r:id="rId16"/>
    <p:sldId id="353" r:id="rId17"/>
    <p:sldId id="352" r:id="rId18"/>
    <p:sldId id="259" r:id="rId19"/>
    <p:sldId id="265" r:id="rId20"/>
    <p:sldId id="266" r:id="rId21"/>
    <p:sldId id="339" r:id="rId22"/>
    <p:sldId id="267" r:id="rId23"/>
    <p:sldId id="268" r:id="rId24"/>
    <p:sldId id="269" r:id="rId25"/>
    <p:sldId id="272" r:id="rId26"/>
    <p:sldId id="273" r:id="rId27"/>
    <p:sldId id="366"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367" r:id="rId44"/>
    <p:sldId id="289" r:id="rId45"/>
    <p:sldId id="331" r:id="rId46"/>
    <p:sldId id="327" r:id="rId47"/>
    <p:sldId id="368" r:id="rId48"/>
    <p:sldId id="336" r:id="rId49"/>
    <p:sldId id="260" r:id="rId50"/>
    <p:sldId id="328" r:id="rId51"/>
    <p:sldId id="329" r:id="rId52"/>
    <p:sldId id="330" r:id="rId53"/>
    <p:sldId id="332" r:id="rId54"/>
    <p:sldId id="333" r:id="rId55"/>
    <p:sldId id="334" r:id="rId56"/>
    <p:sldId id="335" r:id="rId57"/>
    <p:sldId id="290" r:id="rId58"/>
    <p:sldId id="295" r:id="rId59"/>
    <p:sldId id="355" r:id="rId60"/>
    <p:sldId id="356" r:id="rId61"/>
    <p:sldId id="357" r:id="rId62"/>
    <p:sldId id="358" r:id="rId63"/>
    <p:sldId id="359" r:id="rId64"/>
    <p:sldId id="369" r:id="rId65"/>
    <p:sldId id="360" r:id="rId66"/>
    <p:sldId id="361" r:id="rId67"/>
    <p:sldId id="370" r:id="rId68"/>
    <p:sldId id="362" r:id="rId69"/>
    <p:sldId id="363" r:id="rId70"/>
    <p:sldId id="291" r:id="rId71"/>
    <p:sldId id="338" r:id="rId72"/>
    <p:sldId id="263" r:id="rId73"/>
    <p:sldId id="264" r:id="rId74"/>
    <p:sldId id="293" r:id="rId75"/>
    <p:sldId id="296" r:id="rId76"/>
    <p:sldId id="297" r:id="rId77"/>
    <p:sldId id="298" r:id="rId78"/>
    <p:sldId id="300" r:id="rId79"/>
    <p:sldId id="302" r:id="rId80"/>
    <p:sldId id="303" r:id="rId81"/>
    <p:sldId id="304" r:id="rId82"/>
    <p:sldId id="305" r:id="rId83"/>
    <p:sldId id="306" r:id="rId84"/>
    <p:sldId id="307" r:id="rId85"/>
    <p:sldId id="308" r:id="rId86"/>
    <p:sldId id="301" r:id="rId87"/>
    <p:sldId id="371" r:id="rId88"/>
    <p:sldId id="309" r:id="rId89"/>
    <p:sldId id="310" r:id="rId90"/>
    <p:sldId id="311" r:id="rId91"/>
    <p:sldId id="312" r:id="rId92"/>
    <p:sldId id="313" r:id="rId93"/>
    <p:sldId id="372" r:id="rId94"/>
    <p:sldId id="373" r:id="rId95"/>
    <p:sldId id="337" r:id="rId96"/>
    <p:sldId id="365" r:id="rId97"/>
    <p:sldId id="292" r:id="rId98"/>
    <p:sldId id="294" r:id="rId99"/>
    <p:sldId id="316" r:id="rId100"/>
    <p:sldId id="364" r:id="rId101"/>
    <p:sldId id="314" r:id="rId102"/>
    <p:sldId id="317" r:id="rId103"/>
    <p:sldId id="318" r:id="rId104"/>
    <p:sldId id="319" r:id="rId105"/>
    <p:sldId id="320" r:id="rId106"/>
    <p:sldId id="321" r:id="rId107"/>
    <p:sldId id="322" r:id="rId108"/>
    <p:sldId id="323" r:id="rId109"/>
    <p:sldId id="324" r:id="rId110"/>
    <p:sldId id="325" r:id="rId111"/>
    <p:sldId id="326" r:id="rId112"/>
    <p:sldId id="315" r:id="rId113"/>
    <p:sldId id="37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889" autoAdjust="0"/>
  </p:normalViewPr>
  <p:slideViewPr>
    <p:cSldViewPr snapToGrid="0">
      <p:cViewPr varScale="1">
        <p:scale>
          <a:sx n="66" d="100"/>
          <a:sy n="66" d="100"/>
        </p:scale>
        <p:origin x="12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vin George" userId="068f4de1d41e9b90" providerId="LiveId" clId="{B33DA800-8A6F-48DA-A972-A707ADB7503C}"/>
    <pc:docChg chg="undo redo custSel addSld delSld modSld sldOrd">
      <pc:chgData name="Salvin George" userId="068f4de1d41e9b90" providerId="LiveId" clId="{B33DA800-8A6F-48DA-A972-A707ADB7503C}" dt="2024-03-18T12:26:58.855" v="7479" actId="20577"/>
      <pc:docMkLst>
        <pc:docMk/>
      </pc:docMkLst>
      <pc:sldChg chg="modSp mod">
        <pc:chgData name="Salvin George" userId="068f4de1d41e9b90" providerId="LiveId" clId="{B33DA800-8A6F-48DA-A972-A707ADB7503C}" dt="2024-03-11T21:38:59.441" v="2280" actId="1076"/>
        <pc:sldMkLst>
          <pc:docMk/>
          <pc:sldMk cId="817194264" sldId="256"/>
        </pc:sldMkLst>
      </pc:sldChg>
      <pc:sldChg chg="addSp">
        <pc:chgData name="Salvin George" userId="068f4de1d41e9b90" providerId="LiveId" clId="{B33DA800-8A6F-48DA-A972-A707ADB7503C}" dt="2024-03-16T20:37:25.396" v="5409"/>
        <pc:sldMkLst>
          <pc:docMk/>
          <pc:sldMk cId="2464630467" sldId="257"/>
        </pc:sldMkLst>
      </pc:sldChg>
      <pc:sldChg chg="modSp mod">
        <pc:chgData name="Salvin George" userId="068f4de1d41e9b90" providerId="LiveId" clId="{B33DA800-8A6F-48DA-A972-A707ADB7503C}" dt="2024-03-16T20:36:13.858" v="5408" actId="113"/>
        <pc:sldMkLst>
          <pc:docMk/>
          <pc:sldMk cId="793704376" sldId="259"/>
        </pc:sldMkLst>
      </pc:sldChg>
      <pc:sldChg chg="del">
        <pc:chgData name="Salvin George" userId="068f4de1d41e9b90" providerId="LiveId" clId="{B33DA800-8A6F-48DA-A972-A707ADB7503C}" dt="2024-03-16T19:09:23.413" v="5078" actId="2696"/>
        <pc:sldMkLst>
          <pc:docMk/>
          <pc:sldMk cId="1121907609" sldId="260"/>
        </pc:sldMkLst>
      </pc:sldChg>
      <pc:sldChg chg="add">
        <pc:chgData name="Salvin George" userId="068f4de1d41e9b90" providerId="LiveId" clId="{B33DA800-8A6F-48DA-A972-A707ADB7503C}" dt="2024-03-16T19:09:43.094" v="5079"/>
        <pc:sldMkLst>
          <pc:docMk/>
          <pc:sldMk cId="1938549543" sldId="260"/>
        </pc:sldMkLst>
      </pc:sldChg>
      <pc:sldChg chg="del">
        <pc:chgData name="Salvin George" userId="068f4de1d41e9b90" providerId="LiveId" clId="{B33DA800-8A6F-48DA-A972-A707ADB7503C}" dt="2024-03-16T19:55:45.744" v="5311" actId="47"/>
        <pc:sldMkLst>
          <pc:docMk/>
          <pc:sldMk cId="915433823" sldId="261"/>
        </pc:sldMkLst>
      </pc:sldChg>
      <pc:sldChg chg="del">
        <pc:chgData name="Salvin George" userId="068f4de1d41e9b90" providerId="LiveId" clId="{B33DA800-8A6F-48DA-A972-A707ADB7503C}" dt="2024-03-16T19:09:23.413" v="5078" actId="2696"/>
        <pc:sldMkLst>
          <pc:docMk/>
          <pc:sldMk cId="1531480454" sldId="262"/>
        </pc:sldMkLst>
      </pc:sldChg>
      <pc:sldChg chg="add del">
        <pc:chgData name="Salvin George" userId="068f4de1d41e9b90" providerId="LiveId" clId="{B33DA800-8A6F-48DA-A972-A707ADB7503C}" dt="2024-03-16T19:12:04.722" v="5110" actId="2696"/>
        <pc:sldMkLst>
          <pc:docMk/>
          <pc:sldMk cId="2013131083" sldId="262"/>
        </pc:sldMkLst>
      </pc:sldChg>
      <pc:sldChg chg="addSp delSp modSp del mod">
        <pc:chgData name="Salvin George" userId="068f4de1d41e9b90" providerId="LiveId" clId="{B33DA800-8A6F-48DA-A972-A707ADB7503C}" dt="2024-03-16T19:56:11.960" v="5312" actId="2696"/>
        <pc:sldMkLst>
          <pc:docMk/>
          <pc:sldMk cId="1176230367" sldId="263"/>
        </pc:sldMkLst>
      </pc:sldChg>
      <pc:sldChg chg="add">
        <pc:chgData name="Salvin George" userId="068f4de1d41e9b90" providerId="LiveId" clId="{B33DA800-8A6F-48DA-A972-A707ADB7503C}" dt="2024-03-16T19:56:29.370" v="5313"/>
        <pc:sldMkLst>
          <pc:docMk/>
          <pc:sldMk cId="3129769734" sldId="263"/>
        </pc:sldMkLst>
      </pc:sldChg>
      <pc:sldChg chg="add">
        <pc:chgData name="Salvin George" userId="068f4de1d41e9b90" providerId="LiveId" clId="{B33DA800-8A6F-48DA-A972-A707ADB7503C}" dt="2024-03-16T19:56:29.370" v="5313"/>
        <pc:sldMkLst>
          <pc:docMk/>
          <pc:sldMk cId="496008583" sldId="264"/>
        </pc:sldMkLst>
      </pc:sldChg>
      <pc:sldChg chg="addSp modSp new del mod">
        <pc:chgData name="Salvin George" userId="068f4de1d41e9b90" providerId="LiveId" clId="{B33DA800-8A6F-48DA-A972-A707ADB7503C}" dt="2024-03-16T19:56:11.960" v="5312" actId="2696"/>
        <pc:sldMkLst>
          <pc:docMk/>
          <pc:sldMk cId="1434328641" sldId="264"/>
        </pc:sldMkLst>
      </pc:sldChg>
      <pc:sldChg chg="addSp modSp new add del mod">
        <pc:chgData name="Salvin George" userId="068f4de1d41e9b90" providerId="LiveId" clId="{B33DA800-8A6F-48DA-A972-A707ADB7503C}" dt="2024-03-16T20:35:27.921" v="5393"/>
        <pc:sldMkLst>
          <pc:docMk/>
          <pc:sldMk cId="2278273916" sldId="265"/>
        </pc:sldMkLst>
      </pc:sldChg>
      <pc:sldChg chg="addSp modSp new mod">
        <pc:chgData name="Salvin George" userId="068f4de1d41e9b90" providerId="LiveId" clId="{B33DA800-8A6F-48DA-A972-A707ADB7503C}" dt="2024-03-11T20:36:43.935" v="1298" actId="1076"/>
        <pc:sldMkLst>
          <pc:docMk/>
          <pc:sldMk cId="3520336288" sldId="266"/>
        </pc:sldMkLst>
      </pc:sldChg>
      <pc:sldChg chg="addSp delSp modSp new mod">
        <pc:chgData name="Salvin George" userId="068f4de1d41e9b90" providerId="LiveId" clId="{B33DA800-8A6F-48DA-A972-A707ADB7503C}" dt="2024-03-11T20:22:15.769" v="1229" actId="21"/>
        <pc:sldMkLst>
          <pc:docMk/>
          <pc:sldMk cId="2080517634" sldId="267"/>
        </pc:sldMkLst>
      </pc:sldChg>
      <pc:sldChg chg="addSp delSp modSp new mod">
        <pc:chgData name="Salvin George" userId="068f4de1d41e9b90" providerId="LiveId" clId="{B33DA800-8A6F-48DA-A972-A707ADB7503C}" dt="2024-03-11T20:22:21.235" v="1231" actId="1076"/>
        <pc:sldMkLst>
          <pc:docMk/>
          <pc:sldMk cId="3594686422" sldId="268"/>
        </pc:sldMkLst>
      </pc:sldChg>
      <pc:sldChg chg="delSp modSp new mod">
        <pc:chgData name="Salvin George" userId="068f4de1d41e9b90" providerId="LiveId" clId="{B33DA800-8A6F-48DA-A972-A707ADB7503C}" dt="2024-03-11T20:38:06.104" v="1357" actId="1076"/>
        <pc:sldMkLst>
          <pc:docMk/>
          <pc:sldMk cId="3497579270" sldId="269"/>
        </pc:sldMkLst>
      </pc:sldChg>
      <pc:sldChg chg="addSp delSp modSp new del mod modTransition">
        <pc:chgData name="Salvin George" userId="068f4de1d41e9b90" providerId="LiveId" clId="{B33DA800-8A6F-48DA-A972-A707ADB7503C}" dt="2024-03-16T21:14:48.319" v="5786" actId="47"/>
        <pc:sldMkLst>
          <pc:docMk/>
          <pc:sldMk cId="3516713895" sldId="270"/>
        </pc:sldMkLst>
      </pc:sldChg>
      <pc:sldChg chg="delSp modSp add mod ord">
        <pc:chgData name="Salvin George" userId="068f4de1d41e9b90" providerId="LiveId" clId="{B33DA800-8A6F-48DA-A972-A707ADB7503C}" dt="2024-03-11T20:24:03.447" v="1267"/>
        <pc:sldMkLst>
          <pc:docMk/>
          <pc:sldMk cId="4127362540" sldId="271"/>
        </pc:sldMkLst>
      </pc:sldChg>
      <pc:sldChg chg="addSp delSp modSp add mod">
        <pc:chgData name="Salvin George" userId="068f4de1d41e9b90" providerId="LiveId" clId="{B33DA800-8A6F-48DA-A972-A707ADB7503C}" dt="2024-03-11T20:47:16.894" v="1473" actId="1076"/>
        <pc:sldMkLst>
          <pc:docMk/>
          <pc:sldMk cId="2103798271" sldId="272"/>
        </pc:sldMkLst>
      </pc:sldChg>
      <pc:sldChg chg="addSp delSp modSp new mod">
        <pc:chgData name="Salvin George" userId="068f4de1d41e9b90" providerId="LiveId" clId="{B33DA800-8A6F-48DA-A972-A707ADB7503C}" dt="2024-03-11T21:01:34.258" v="1708" actId="1076"/>
        <pc:sldMkLst>
          <pc:docMk/>
          <pc:sldMk cId="242193179" sldId="273"/>
        </pc:sldMkLst>
      </pc:sldChg>
      <pc:sldChg chg="addSp modSp new mod">
        <pc:chgData name="Salvin George" userId="068f4de1d41e9b90" providerId="LiveId" clId="{B33DA800-8A6F-48DA-A972-A707ADB7503C}" dt="2024-03-11T21:05:55.273" v="1866" actId="1076"/>
        <pc:sldMkLst>
          <pc:docMk/>
          <pc:sldMk cId="1910599080" sldId="274"/>
        </pc:sldMkLst>
      </pc:sldChg>
      <pc:sldChg chg="addSp delSp modSp add mod">
        <pc:chgData name="Salvin George" userId="068f4de1d41e9b90" providerId="LiveId" clId="{B33DA800-8A6F-48DA-A972-A707ADB7503C}" dt="2024-03-11T21:07:36.345" v="1884" actId="1076"/>
        <pc:sldMkLst>
          <pc:docMk/>
          <pc:sldMk cId="3833136991" sldId="275"/>
        </pc:sldMkLst>
      </pc:sldChg>
      <pc:sldChg chg="addSp delSp modSp add mod">
        <pc:chgData name="Salvin George" userId="068f4de1d41e9b90" providerId="LiveId" clId="{B33DA800-8A6F-48DA-A972-A707ADB7503C}" dt="2024-03-17T22:20:08.695" v="7015" actId="20577"/>
        <pc:sldMkLst>
          <pc:docMk/>
          <pc:sldMk cId="2932899870" sldId="276"/>
        </pc:sldMkLst>
      </pc:sldChg>
      <pc:sldChg chg="addSp delSp modSp add mod">
        <pc:chgData name="Salvin George" userId="068f4de1d41e9b90" providerId="LiveId" clId="{B33DA800-8A6F-48DA-A972-A707ADB7503C}" dt="2024-03-17T22:20:31.897" v="7018" actId="20577"/>
        <pc:sldMkLst>
          <pc:docMk/>
          <pc:sldMk cId="3969046484" sldId="277"/>
        </pc:sldMkLst>
      </pc:sldChg>
      <pc:sldChg chg="addSp modSp new mod">
        <pc:chgData name="Salvin George" userId="068f4de1d41e9b90" providerId="LiveId" clId="{B33DA800-8A6F-48DA-A972-A707ADB7503C}" dt="2024-03-17T22:21:54.116" v="7021" actId="14100"/>
        <pc:sldMkLst>
          <pc:docMk/>
          <pc:sldMk cId="2468739993" sldId="278"/>
        </pc:sldMkLst>
      </pc:sldChg>
      <pc:sldChg chg="add">
        <pc:chgData name="Salvin George" userId="068f4de1d41e9b90" providerId="LiveId" clId="{B33DA800-8A6F-48DA-A972-A707ADB7503C}" dt="2024-03-11T21:14:58.308" v="2085" actId="2890"/>
        <pc:sldMkLst>
          <pc:docMk/>
          <pc:sldMk cId="3658110418" sldId="279"/>
        </pc:sldMkLst>
      </pc:sldChg>
      <pc:sldChg chg="modSp add mod modTransition">
        <pc:chgData name="Salvin George" userId="068f4de1d41e9b90" providerId="LiveId" clId="{B33DA800-8A6F-48DA-A972-A707ADB7503C}" dt="2024-03-17T22:22:13.130" v="7022" actId="20577"/>
        <pc:sldMkLst>
          <pc:docMk/>
          <pc:sldMk cId="240367547" sldId="280"/>
        </pc:sldMkLst>
      </pc:sldChg>
      <pc:sldChg chg="addSp delSp modSp new mod">
        <pc:chgData name="Salvin George" userId="068f4de1d41e9b90" providerId="LiveId" clId="{B33DA800-8A6F-48DA-A972-A707ADB7503C}" dt="2024-03-11T21:18:35.995" v="2133" actId="21"/>
        <pc:sldMkLst>
          <pc:docMk/>
          <pc:sldMk cId="4149423397" sldId="281"/>
        </pc:sldMkLst>
      </pc:sldChg>
      <pc:sldChg chg="add">
        <pc:chgData name="Salvin George" userId="068f4de1d41e9b90" providerId="LiveId" clId="{B33DA800-8A6F-48DA-A972-A707ADB7503C}" dt="2024-03-11T21:18:31.241" v="2132" actId="2890"/>
        <pc:sldMkLst>
          <pc:docMk/>
          <pc:sldMk cId="2225826368" sldId="282"/>
        </pc:sldMkLst>
      </pc:sldChg>
      <pc:sldChg chg="modSp add mod">
        <pc:chgData name="Salvin George" userId="068f4de1d41e9b90" providerId="LiveId" clId="{B33DA800-8A6F-48DA-A972-A707ADB7503C}" dt="2024-03-11T21:19:32.191" v="2145" actId="20577"/>
        <pc:sldMkLst>
          <pc:docMk/>
          <pc:sldMk cId="4245975564" sldId="283"/>
        </pc:sldMkLst>
      </pc:sldChg>
      <pc:sldChg chg="modSp new mod">
        <pc:chgData name="Salvin George" userId="068f4de1d41e9b90" providerId="LiveId" clId="{B33DA800-8A6F-48DA-A972-A707ADB7503C}" dt="2024-03-11T21:20:55.168" v="2211" actId="20577"/>
        <pc:sldMkLst>
          <pc:docMk/>
          <pc:sldMk cId="156722048" sldId="284"/>
        </pc:sldMkLst>
      </pc:sldChg>
      <pc:sldChg chg="add">
        <pc:chgData name="Salvin George" userId="068f4de1d41e9b90" providerId="LiveId" clId="{B33DA800-8A6F-48DA-A972-A707ADB7503C}" dt="2024-03-11T21:20:47.529" v="2208" actId="2890"/>
        <pc:sldMkLst>
          <pc:docMk/>
          <pc:sldMk cId="1801385738" sldId="285"/>
        </pc:sldMkLst>
      </pc:sldChg>
      <pc:sldChg chg="modSp add mod">
        <pc:chgData name="Salvin George" userId="068f4de1d41e9b90" providerId="LiveId" clId="{B33DA800-8A6F-48DA-A972-A707ADB7503C}" dt="2024-03-11T21:21:42.871" v="2234" actId="27636"/>
        <pc:sldMkLst>
          <pc:docMk/>
          <pc:sldMk cId="258568467" sldId="286"/>
        </pc:sldMkLst>
      </pc:sldChg>
      <pc:sldChg chg="addSp modSp add mod">
        <pc:chgData name="Salvin George" userId="068f4de1d41e9b90" providerId="LiveId" clId="{B33DA800-8A6F-48DA-A972-A707ADB7503C}" dt="2024-03-11T21:27:43.932" v="2251" actId="1076"/>
        <pc:sldMkLst>
          <pc:docMk/>
          <pc:sldMk cId="671730766" sldId="287"/>
        </pc:sldMkLst>
      </pc:sldChg>
      <pc:sldChg chg="addSp delSp modSp new mod">
        <pc:chgData name="Salvin George" userId="068f4de1d41e9b90" providerId="LiveId" clId="{B33DA800-8A6F-48DA-A972-A707ADB7503C}" dt="2024-03-17T22:30:38.465" v="7048" actId="1076"/>
        <pc:sldMkLst>
          <pc:docMk/>
          <pc:sldMk cId="2172698379" sldId="288"/>
        </pc:sldMkLst>
      </pc:sldChg>
      <pc:sldChg chg="modSp add mod">
        <pc:chgData name="Salvin George" userId="068f4de1d41e9b90" providerId="LiveId" clId="{B33DA800-8A6F-48DA-A972-A707ADB7503C}" dt="2024-03-16T10:10:23.129" v="2610" actId="14100"/>
        <pc:sldMkLst>
          <pc:docMk/>
          <pc:sldMk cId="4233814753" sldId="289"/>
        </pc:sldMkLst>
      </pc:sldChg>
      <pc:sldChg chg="modSp add mod modTransition">
        <pc:chgData name="Salvin George" userId="068f4de1d41e9b90" providerId="LiveId" clId="{B33DA800-8A6F-48DA-A972-A707ADB7503C}" dt="2024-03-16T10:15:45.471" v="2626"/>
        <pc:sldMkLst>
          <pc:docMk/>
          <pc:sldMk cId="3237793873" sldId="290"/>
        </pc:sldMkLst>
      </pc:sldChg>
      <pc:sldChg chg="modSp add mod">
        <pc:chgData name="Salvin George" userId="068f4de1d41e9b90" providerId="LiveId" clId="{B33DA800-8A6F-48DA-A972-A707ADB7503C}" dt="2024-03-16T19:55:08.779" v="5310" actId="113"/>
        <pc:sldMkLst>
          <pc:docMk/>
          <pc:sldMk cId="459338508" sldId="291"/>
        </pc:sldMkLst>
      </pc:sldChg>
      <pc:sldChg chg="modSp add del mod">
        <pc:chgData name="Salvin George" userId="068f4de1d41e9b90" providerId="LiveId" clId="{B33DA800-8A6F-48DA-A972-A707ADB7503C}" dt="2024-03-16T19:54:30.068" v="5293" actId="2696"/>
        <pc:sldMkLst>
          <pc:docMk/>
          <pc:sldMk cId="1408398653" sldId="291"/>
        </pc:sldMkLst>
      </pc:sldChg>
      <pc:sldChg chg="addSp delSp modSp new mod">
        <pc:chgData name="Salvin George" userId="068f4de1d41e9b90" providerId="LiveId" clId="{B33DA800-8A6F-48DA-A972-A707ADB7503C}" dt="2024-03-16T10:53:51.909" v="2658" actId="1076"/>
        <pc:sldMkLst>
          <pc:docMk/>
          <pc:sldMk cId="2664140673" sldId="292"/>
        </pc:sldMkLst>
      </pc:sldChg>
      <pc:sldChg chg="addSp delSp modSp new del mod modTransition modNotesTx">
        <pc:chgData name="Salvin George" userId="068f4de1d41e9b90" providerId="LiveId" clId="{B33DA800-8A6F-48DA-A972-A707ADB7503C}" dt="2024-03-16T19:50:57.739" v="5282" actId="2696"/>
        <pc:sldMkLst>
          <pc:docMk/>
          <pc:sldMk cId="421966960" sldId="293"/>
        </pc:sldMkLst>
      </pc:sldChg>
      <pc:sldChg chg="add">
        <pc:chgData name="Salvin George" userId="068f4de1d41e9b90" providerId="LiveId" clId="{B33DA800-8A6F-48DA-A972-A707ADB7503C}" dt="2024-03-16T19:51:03.512" v="5283"/>
        <pc:sldMkLst>
          <pc:docMk/>
          <pc:sldMk cId="2052206246" sldId="293"/>
        </pc:sldMkLst>
      </pc:sldChg>
      <pc:sldChg chg="addSp delSp modSp add mod modNotesTx">
        <pc:chgData name="Salvin George" userId="068f4de1d41e9b90" providerId="LiveId" clId="{B33DA800-8A6F-48DA-A972-A707ADB7503C}" dt="2024-03-16T11:10:29.946" v="2808" actId="20577"/>
        <pc:sldMkLst>
          <pc:docMk/>
          <pc:sldMk cId="2054886623" sldId="294"/>
        </pc:sldMkLst>
      </pc:sldChg>
      <pc:sldChg chg="addSp delSp modSp add mod">
        <pc:chgData name="Salvin George" userId="068f4de1d41e9b90" providerId="LiveId" clId="{B33DA800-8A6F-48DA-A972-A707ADB7503C}" dt="2024-03-16T19:54:59.047" v="5308" actId="122"/>
        <pc:sldMkLst>
          <pc:docMk/>
          <pc:sldMk cId="901722646" sldId="295"/>
        </pc:sldMkLst>
      </pc:sldChg>
      <pc:sldChg chg="modSp add del mod ord">
        <pc:chgData name="Salvin George" userId="068f4de1d41e9b90" providerId="LiveId" clId="{B33DA800-8A6F-48DA-A972-A707ADB7503C}" dt="2024-03-16T19:50:57.739" v="5282" actId="2696"/>
        <pc:sldMkLst>
          <pc:docMk/>
          <pc:sldMk cId="2478151852" sldId="295"/>
        </pc:sldMkLst>
      </pc:sldChg>
      <pc:sldChg chg="addSp delSp modSp new del mod">
        <pc:chgData name="Salvin George" userId="068f4de1d41e9b90" providerId="LiveId" clId="{B33DA800-8A6F-48DA-A972-A707ADB7503C}" dt="2024-03-16T19:50:57.739" v="5282" actId="2696"/>
        <pc:sldMkLst>
          <pc:docMk/>
          <pc:sldMk cId="1928004425" sldId="296"/>
        </pc:sldMkLst>
      </pc:sldChg>
      <pc:sldChg chg="add">
        <pc:chgData name="Salvin George" userId="068f4de1d41e9b90" providerId="LiveId" clId="{B33DA800-8A6F-48DA-A972-A707ADB7503C}" dt="2024-03-16T19:51:03.512" v="5283"/>
        <pc:sldMkLst>
          <pc:docMk/>
          <pc:sldMk cId="2776634188" sldId="296"/>
        </pc:sldMkLst>
      </pc:sldChg>
      <pc:sldChg chg="addSp modSp add del mod">
        <pc:chgData name="Salvin George" userId="068f4de1d41e9b90" providerId="LiveId" clId="{B33DA800-8A6F-48DA-A972-A707ADB7503C}" dt="2024-03-16T19:50:57.739" v="5282" actId="2696"/>
        <pc:sldMkLst>
          <pc:docMk/>
          <pc:sldMk cId="489132006" sldId="297"/>
        </pc:sldMkLst>
      </pc:sldChg>
      <pc:sldChg chg="add">
        <pc:chgData name="Salvin George" userId="068f4de1d41e9b90" providerId="LiveId" clId="{B33DA800-8A6F-48DA-A972-A707ADB7503C}" dt="2024-03-16T19:51:03.512" v="5283"/>
        <pc:sldMkLst>
          <pc:docMk/>
          <pc:sldMk cId="1889582034" sldId="297"/>
        </pc:sldMkLst>
      </pc:sldChg>
      <pc:sldChg chg="add">
        <pc:chgData name="Salvin George" userId="068f4de1d41e9b90" providerId="LiveId" clId="{B33DA800-8A6F-48DA-A972-A707ADB7503C}" dt="2024-03-16T19:51:03.512" v="5283"/>
        <pc:sldMkLst>
          <pc:docMk/>
          <pc:sldMk cId="1710786286" sldId="298"/>
        </pc:sldMkLst>
      </pc:sldChg>
      <pc:sldChg chg="addSp delSp modSp add del mod ord">
        <pc:chgData name="Salvin George" userId="068f4de1d41e9b90" providerId="LiveId" clId="{B33DA800-8A6F-48DA-A972-A707ADB7503C}" dt="2024-03-16T19:50:57.739" v="5282" actId="2696"/>
        <pc:sldMkLst>
          <pc:docMk/>
          <pc:sldMk cId="1938940824" sldId="298"/>
        </pc:sldMkLst>
      </pc:sldChg>
      <pc:sldChg chg="addSp delSp modSp add del mod">
        <pc:chgData name="Salvin George" userId="068f4de1d41e9b90" providerId="LiveId" clId="{B33DA800-8A6F-48DA-A972-A707ADB7503C}" dt="2024-03-16T15:47:28.509" v="3240" actId="2696"/>
        <pc:sldMkLst>
          <pc:docMk/>
          <pc:sldMk cId="1633860317" sldId="299"/>
        </pc:sldMkLst>
      </pc:sldChg>
      <pc:sldChg chg="addSp delSp modSp add del mod">
        <pc:chgData name="Salvin George" userId="068f4de1d41e9b90" providerId="LiveId" clId="{B33DA800-8A6F-48DA-A972-A707ADB7503C}" dt="2024-03-16T19:50:57.739" v="5282" actId="2696"/>
        <pc:sldMkLst>
          <pc:docMk/>
          <pc:sldMk cId="792911804" sldId="300"/>
        </pc:sldMkLst>
      </pc:sldChg>
      <pc:sldChg chg="add">
        <pc:chgData name="Salvin George" userId="068f4de1d41e9b90" providerId="LiveId" clId="{B33DA800-8A6F-48DA-A972-A707ADB7503C}" dt="2024-03-16T19:51:03.512" v="5283"/>
        <pc:sldMkLst>
          <pc:docMk/>
          <pc:sldMk cId="1787459456" sldId="300"/>
        </pc:sldMkLst>
      </pc:sldChg>
      <pc:sldChg chg="add">
        <pc:chgData name="Salvin George" userId="068f4de1d41e9b90" providerId="LiveId" clId="{B33DA800-8A6F-48DA-A972-A707ADB7503C}" dt="2024-03-16T19:51:03.512" v="5283"/>
        <pc:sldMkLst>
          <pc:docMk/>
          <pc:sldMk cId="721105539" sldId="301"/>
        </pc:sldMkLst>
      </pc:sldChg>
      <pc:sldChg chg="addSp modSp new del mod">
        <pc:chgData name="Salvin George" userId="068f4de1d41e9b90" providerId="LiveId" clId="{B33DA800-8A6F-48DA-A972-A707ADB7503C}" dt="2024-03-16T19:50:57.739" v="5282" actId="2696"/>
        <pc:sldMkLst>
          <pc:docMk/>
          <pc:sldMk cId="3152711013" sldId="301"/>
        </pc:sldMkLst>
      </pc:sldChg>
      <pc:sldChg chg="add">
        <pc:chgData name="Salvin George" userId="068f4de1d41e9b90" providerId="LiveId" clId="{B33DA800-8A6F-48DA-A972-A707ADB7503C}" dt="2024-03-16T19:51:03.512" v="5283"/>
        <pc:sldMkLst>
          <pc:docMk/>
          <pc:sldMk cId="1420486214" sldId="302"/>
        </pc:sldMkLst>
      </pc:sldChg>
      <pc:sldChg chg="addSp delSp modSp add del mod ord">
        <pc:chgData name="Salvin George" userId="068f4de1d41e9b90" providerId="LiveId" clId="{B33DA800-8A6F-48DA-A972-A707ADB7503C}" dt="2024-03-16T19:50:57.739" v="5282" actId="2696"/>
        <pc:sldMkLst>
          <pc:docMk/>
          <pc:sldMk cId="3060710799" sldId="302"/>
        </pc:sldMkLst>
      </pc:sldChg>
      <pc:sldChg chg="add">
        <pc:chgData name="Salvin George" userId="068f4de1d41e9b90" providerId="LiveId" clId="{B33DA800-8A6F-48DA-A972-A707ADB7503C}" dt="2024-03-16T19:51:03.512" v="5283"/>
        <pc:sldMkLst>
          <pc:docMk/>
          <pc:sldMk cId="3245017934" sldId="303"/>
        </pc:sldMkLst>
      </pc:sldChg>
      <pc:sldChg chg="addSp modSp add del mod">
        <pc:chgData name="Salvin George" userId="068f4de1d41e9b90" providerId="LiveId" clId="{B33DA800-8A6F-48DA-A972-A707ADB7503C}" dt="2024-03-16T19:50:57.739" v="5282" actId="2696"/>
        <pc:sldMkLst>
          <pc:docMk/>
          <pc:sldMk cId="4053138822" sldId="303"/>
        </pc:sldMkLst>
      </pc:sldChg>
      <pc:sldChg chg="add">
        <pc:chgData name="Salvin George" userId="068f4de1d41e9b90" providerId="LiveId" clId="{B33DA800-8A6F-48DA-A972-A707ADB7503C}" dt="2024-03-16T19:51:03.512" v="5283"/>
        <pc:sldMkLst>
          <pc:docMk/>
          <pc:sldMk cId="1098655985" sldId="304"/>
        </pc:sldMkLst>
      </pc:sldChg>
      <pc:sldChg chg="addSp delSp modSp add del mod">
        <pc:chgData name="Salvin George" userId="068f4de1d41e9b90" providerId="LiveId" clId="{B33DA800-8A6F-48DA-A972-A707ADB7503C}" dt="2024-03-16T19:50:57.739" v="5282" actId="2696"/>
        <pc:sldMkLst>
          <pc:docMk/>
          <pc:sldMk cId="4259651965" sldId="304"/>
        </pc:sldMkLst>
      </pc:sldChg>
      <pc:sldChg chg="add">
        <pc:chgData name="Salvin George" userId="068f4de1d41e9b90" providerId="LiveId" clId="{B33DA800-8A6F-48DA-A972-A707ADB7503C}" dt="2024-03-16T19:51:03.512" v="5283"/>
        <pc:sldMkLst>
          <pc:docMk/>
          <pc:sldMk cId="444012265" sldId="305"/>
        </pc:sldMkLst>
      </pc:sldChg>
      <pc:sldChg chg="add del replId">
        <pc:chgData name="Salvin George" userId="068f4de1d41e9b90" providerId="LiveId" clId="{B33DA800-8A6F-48DA-A972-A707ADB7503C}" dt="2024-03-16T16:16:01.641" v="3289" actId="2696"/>
        <pc:sldMkLst>
          <pc:docMk/>
          <pc:sldMk cId="730802442" sldId="305"/>
        </pc:sldMkLst>
      </pc:sldChg>
      <pc:sldChg chg="addSp delSp modSp add del mod">
        <pc:chgData name="Salvin George" userId="068f4de1d41e9b90" providerId="LiveId" clId="{B33DA800-8A6F-48DA-A972-A707ADB7503C}" dt="2024-03-16T19:50:57.739" v="5282" actId="2696"/>
        <pc:sldMkLst>
          <pc:docMk/>
          <pc:sldMk cId="3863493312" sldId="305"/>
        </pc:sldMkLst>
      </pc:sldChg>
      <pc:sldChg chg="addSp delSp modSp add del mod ord">
        <pc:chgData name="Salvin George" userId="068f4de1d41e9b90" providerId="LiveId" clId="{B33DA800-8A6F-48DA-A972-A707ADB7503C}" dt="2024-03-16T19:50:57.739" v="5282" actId="2696"/>
        <pc:sldMkLst>
          <pc:docMk/>
          <pc:sldMk cId="1896027322" sldId="306"/>
        </pc:sldMkLst>
      </pc:sldChg>
      <pc:sldChg chg="add">
        <pc:chgData name="Salvin George" userId="068f4de1d41e9b90" providerId="LiveId" clId="{B33DA800-8A6F-48DA-A972-A707ADB7503C}" dt="2024-03-16T19:51:03.512" v="5283"/>
        <pc:sldMkLst>
          <pc:docMk/>
          <pc:sldMk cId="2965732989" sldId="306"/>
        </pc:sldMkLst>
      </pc:sldChg>
      <pc:sldChg chg="modSp add del mod">
        <pc:chgData name="Salvin George" userId="068f4de1d41e9b90" providerId="LiveId" clId="{B33DA800-8A6F-48DA-A972-A707ADB7503C}" dt="2024-03-16T19:50:57.739" v="5282" actId="2696"/>
        <pc:sldMkLst>
          <pc:docMk/>
          <pc:sldMk cId="774976944" sldId="307"/>
        </pc:sldMkLst>
      </pc:sldChg>
      <pc:sldChg chg="add">
        <pc:chgData name="Salvin George" userId="068f4de1d41e9b90" providerId="LiveId" clId="{B33DA800-8A6F-48DA-A972-A707ADB7503C}" dt="2024-03-16T19:51:03.512" v="5283"/>
        <pc:sldMkLst>
          <pc:docMk/>
          <pc:sldMk cId="2482072887" sldId="307"/>
        </pc:sldMkLst>
      </pc:sldChg>
      <pc:sldChg chg="add">
        <pc:chgData name="Salvin George" userId="068f4de1d41e9b90" providerId="LiveId" clId="{B33DA800-8A6F-48DA-A972-A707ADB7503C}" dt="2024-03-16T19:51:03.512" v="5283"/>
        <pc:sldMkLst>
          <pc:docMk/>
          <pc:sldMk cId="1119559267" sldId="308"/>
        </pc:sldMkLst>
      </pc:sldChg>
      <pc:sldChg chg="addSp modSp add del mod">
        <pc:chgData name="Salvin George" userId="068f4de1d41e9b90" providerId="LiveId" clId="{B33DA800-8A6F-48DA-A972-A707ADB7503C}" dt="2024-03-16T19:50:57.739" v="5282" actId="2696"/>
        <pc:sldMkLst>
          <pc:docMk/>
          <pc:sldMk cId="2863359814" sldId="308"/>
        </pc:sldMkLst>
      </pc:sldChg>
      <pc:sldChg chg="add">
        <pc:chgData name="Salvin George" userId="068f4de1d41e9b90" providerId="LiveId" clId="{B33DA800-8A6F-48DA-A972-A707ADB7503C}" dt="2024-03-16T19:51:03.512" v="5283"/>
        <pc:sldMkLst>
          <pc:docMk/>
          <pc:sldMk cId="2023677877" sldId="309"/>
        </pc:sldMkLst>
      </pc:sldChg>
      <pc:sldChg chg="addSp delSp modSp new del mod">
        <pc:chgData name="Salvin George" userId="068f4de1d41e9b90" providerId="LiveId" clId="{B33DA800-8A6F-48DA-A972-A707ADB7503C}" dt="2024-03-16T19:50:57.739" v="5282" actId="2696"/>
        <pc:sldMkLst>
          <pc:docMk/>
          <pc:sldMk cId="2642594398" sldId="309"/>
        </pc:sldMkLst>
      </pc:sldChg>
      <pc:sldChg chg="addSp delSp modSp add del mod">
        <pc:chgData name="Salvin George" userId="068f4de1d41e9b90" providerId="LiveId" clId="{B33DA800-8A6F-48DA-A972-A707ADB7503C}" dt="2024-03-16T19:50:57.739" v="5282" actId="2696"/>
        <pc:sldMkLst>
          <pc:docMk/>
          <pc:sldMk cId="729358880" sldId="310"/>
        </pc:sldMkLst>
      </pc:sldChg>
      <pc:sldChg chg="add">
        <pc:chgData name="Salvin George" userId="068f4de1d41e9b90" providerId="LiveId" clId="{B33DA800-8A6F-48DA-A972-A707ADB7503C}" dt="2024-03-16T19:51:03.512" v="5283"/>
        <pc:sldMkLst>
          <pc:docMk/>
          <pc:sldMk cId="1154149312" sldId="310"/>
        </pc:sldMkLst>
      </pc:sldChg>
      <pc:sldChg chg="add">
        <pc:chgData name="Salvin George" userId="068f4de1d41e9b90" providerId="LiveId" clId="{B33DA800-8A6F-48DA-A972-A707ADB7503C}" dt="2024-03-16T19:51:03.512" v="5283"/>
        <pc:sldMkLst>
          <pc:docMk/>
          <pc:sldMk cId="89125016" sldId="311"/>
        </pc:sldMkLst>
      </pc:sldChg>
      <pc:sldChg chg="addSp delSp modSp new del mod">
        <pc:chgData name="Salvin George" userId="068f4de1d41e9b90" providerId="LiveId" clId="{B33DA800-8A6F-48DA-A972-A707ADB7503C}" dt="2024-03-16T19:50:57.739" v="5282" actId="2696"/>
        <pc:sldMkLst>
          <pc:docMk/>
          <pc:sldMk cId="990080804" sldId="311"/>
        </pc:sldMkLst>
      </pc:sldChg>
      <pc:sldChg chg="add">
        <pc:chgData name="Salvin George" userId="068f4de1d41e9b90" providerId="LiveId" clId="{B33DA800-8A6F-48DA-A972-A707ADB7503C}" dt="2024-03-16T19:51:03.512" v="5283"/>
        <pc:sldMkLst>
          <pc:docMk/>
          <pc:sldMk cId="1021479178" sldId="312"/>
        </pc:sldMkLst>
      </pc:sldChg>
      <pc:sldChg chg="addSp delSp modSp new del mod">
        <pc:chgData name="Salvin George" userId="068f4de1d41e9b90" providerId="LiveId" clId="{B33DA800-8A6F-48DA-A972-A707ADB7503C}" dt="2024-03-16T19:50:57.739" v="5282" actId="2696"/>
        <pc:sldMkLst>
          <pc:docMk/>
          <pc:sldMk cId="2568000635" sldId="312"/>
        </pc:sldMkLst>
      </pc:sldChg>
      <pc:sldChg chg="addSp delSp modSp new del mod modAnim">
        <pc:chgData name="Salvin George" userId="068f4de1d41e9b90" providerId="LiveId" clId="{B33DA800-8A6F-48DA-A972-A707ADB7503C}" dt="2024-03-16T19:50:57.739" v="5282" actId="2696"/>
        <pc:sldMkLst>
          <pc:docMk/>
          <pc:sldMk cId="931717793" sldId="313"/>
        </pc:sldMkLst>
      </pc:sldChg>
      <pc:sldChg chg="add modAnim">
        <pc:chgData name="Salvin George" userId="068f4de1d41e9b90" providerId="LiveId" clId="{B33DA800-8A6F-48DA-A972-A707ADB7503C}" dt="2024-03-17T23:20:02.796" v="7379"/>
        <pc:sldMkLst>
          <pc:docMk/>
          <pc:sldMk cId="1183338530" sldId="313"/>
        </pc:sldMkLst>
      </pc:sldChg>
      <pc:sldChg chg="modSp new mod">
        <pc:chgData name="Salvin George" userId="068f4de1d41e9b90" providerId="LiveId" clId="{B33DA800-8A6F-48DA-A972-A707ADB7503C}" dt="2024-03-16T17:15:24.683" v="4568" actId="20577"/>
        <pc:sldMkLst>
          <pc:docMk/>
          <pc:sldMk cId="2382850562" sldId="314"/>
        </pc:sldMkLst>
      </pc:sldChg>
      <pc:sldChg chg="addSp delSp modSp new mod delAnim modAnim">
        <pc:chgData name="Salvin George" userId="068f4de1d41e9b90" providerId="LiveId" clId="{B33DA800-8A6F-48DA-A972-A707ADB7503C}" dt="2024-03-16T18:46:15.195" v="5045" actId="20577"/>
        <pc:sldMkLst>
          <pc:docMk/>
          <pc:sldMk cId="2052719215" sldId="315"/>
        </pc:sldMkLst>
      </pc:sldChg>
      <pc:sldChg chg="modSp new mod">
        <pc:chgData name="Salvin George" userId="068f4de1d41e9b90" providerId="LiveId" clId="{B33DA800-8A6F-48DA-A972-A707ADB7503C}" dt="2024-03-16T17:13:49.253" v="4415" actId="20577"/>
        <pc:sldMkLst>
          <pc:docMk/>
          <pc:sldMk cId="1631052080" sldId="316"/>
        </pc:sldMkLst>
      </pc:sldChg>
      <pc:sldChg chg="addSp modSp add mod">
        <pc:chgData name="Salvin George" userId="068f4de1d41e9b90" providerId="LiveId" clId="{B33DA800-8A6F-48DA-A972-A707ADB7503C}" dt="2024-03-16T17:29:19.159" v="4911" actId="14100"/>
        <pc:sldMkLst>
          <pc:docMk/>
          <pc:sldMk cId="3533289716" sldId="317"/>
        </pc:sldMkLst>
      </pc:sldChg>
      <pc:sldChg chg="addSp delSp modSp add mod">
        <pc:chgData name="Salvin George" userId="068f4de1d41e9b90" providerId="LiveId" clId="{B33DA800-8A6F-48DA-A972-A707ADB7503C}" dt="2024-03-16T17:58:30.712" v="4939" actId="478"/>
        <pc:sldMkLst>
          <pc:docMk/>
          <pc:sldMk cId="4172761657" sldId="318"/>
        </pc:sldMkLst>
      </pc:sldChg>
      <pc:sldChg chg="modSp add mod">
        <pc:chgData name="Salvin George" userId="068f4de1d41e9b90" providerId="LiveId" clId="{B33DA800-8A6F-48DA-A972-A707ADB7503C}" dt="2024-03-16T17:26:54.130" v="4907" actId="20577"/>
        <pc:sldMkLst>
          <pc:docMk/>
          <pc:sldMk cId="2159247662" sldId="319"/>
        </pc:sldMkLst>
      </pc:sldChg>
      <pc:sldChg chg="modSp new mod">
        <pc:chgData name="Salvin George" userId="068f4de1d41e9b90" providerId="LiveId" clId="{B33DA800-8A6F-48DA-A972-A707ADB7503C}" dt="2024-03-17T23:21:57.110" v="7381" actId="5793"/>
        <pc:sldMkLst>
          <pc:docMk/>
          <pc:sldMk cId="2765896386" sldId="320"/>
        </pc:sldMkLst>
      </pc:sldChg>
      <pc:sldChg chg="addSp delSp modSp new mod modAnim">
        <pc:chgData name="Salvin George" userId="068f4de1d41e9b90" providerId="LiveId" clId="{B33DA800-8A6F-48DA-A972-A707ADB7503C}" dt="2024-03-16T18:24:46.280" v="5003"/>
        <pc:sldMkLst>
          <pc:docMk/>
          <pc:sldMk cId="3628808543" sldId="321"/>
        </pc:sldMkLst>
      </pc:sldChg>
      <pc:sldChg chg="addSp delSp modSp new mod modAnim">
        <pc:chgData name="Salvin George" userId="068f4de1d41e9b90" providerId="LiveId" clId="{B33DA800-8A6F-48DA-A972-A707ADB7503C}" dt="2024-03-16T18:24:42.474" v="5002"/>
        <pc:sldMkLst>
          <pc:docMk/>
          <pc:sldMk cId="63674222" sldId="322"/>
        </pc:sldMkLst>
      </pc:sldChg>
      <pc:sldChg chg="addSp delSp modSp new mod modAnim">
        <pc:chgData name="Salvin George" userId="068f4de1d41e9b90" providerId="LiveId" clId="{B33DA800-8A6F-48DA-A972-A707ADB7503C}" dt="2024-03-16T18:24:33.426" v="5001"/>
        <pc:sldMkLst>
          <pc:docMk/>
          <pc:sldMk cId="437138369" sldId="323"/>
        </pc:sldMkLst>
      </pc:sldChg>
      <pc:sldChg chg="addSp delSp modSp new mod modAnim">
        <pc:chgData name="Salvin George" userId="068f4de1d41e9b90" providerId="LiveId" clId="{B33DA800-8A6F-48DA-A972-A707ADB7503C}" dt="2024-03-16T18:24:24.048" v="5000"/>
        <pc:sldMkLst>
          <pc:docMk/>
          <pc:sldMk cId="3338631296" sldId="324"/>
        </pc:sldMkLst>
      </pc:sldChg>
      <pc:sldChg chg="addSp delSp modSp new mod modAnim">
        <pc:chgData name="Salvin George" userId="068f4de1d41e9b90" providerId="LiveId" clId="{B33DA800-8A6F-48DA-A972-A707ADB7503C}" dt="2024-03-16T18:29:16.078" v="5009" actId="1076"/>
        <pc:sldMkLst>
          <pc:docMk/>
          <pc:sldMk cId="4124633226" sldId="325"/>
        </pc:sldMkLst>
      </pc:sldChg>
      <pc:sldChg chg="addSp delSp modSp new mod modAnim">
        <pc:chgData name="Salvin George" userId="068f4de1d41e9b90" providerId="LiveId" clId="{B33DA800-8A6F-48DA-A972-A707ADB7503C}" dt="2024-03-16T18:35:10.207" v="5023"/>
        <pc:sldMkLst>
          <pc:docMk/>
          <pc:sldMk cId="1929521337" sldId="326"/>
        </pc:sldMkLst>
      </pc:sldChg>
      <pc:sldChg chg="modSp new mod ord">
        <pc:chgData name="Salvin George" userId="068f4de1d41e9b90" providerId="LiveId" clId="{B33DA800-8A6F-48DA-A972-A707ADB7503C}" dt="2024-03-17T22:33:07.630" v="7054" actId="20577"/>
        <pc:sldMkLst>
          <pc:docMk/>
          <pc:sldMk cId="1196784457" sldId="327"/>
        </pc:sldMkLst>
      </pc:sldChg>
      <pc:sldChg chg="new add del">
        <pc:chgData name="Salvin George" userId="068f4de1d41e9b90" providerId="LiveId" clId="{B33DA800-8A6F-48DA-A972-A707ADB7503C}" dt="2024-03-16T18:35:10.559" v="5025" actId="47"/>
        <pc:sldMkLst>
          <pc:docMk/>
          <pc:sldMk cId="2452456093" sldId="327"/>
        </pc:sldMkLst>
      </pc:sldChg>
      <pc:sldChg chg="addSp delSp modSp new mod">
        <pc:chgData name="Salvin George" userId="068f4de1d41e9b90" providerId="LiveId" clId="{B33DA800-8A6F-48DA-A972-A707ADB7503C}" dt="2024-03-16T19:17:20.491" v="5118" actId="1076"/>
        <pc:sldMkLst>
          <pc:docMk/>
          <pc:sldMk cId="770953866" sldId="328"/>
        </pc:sldMkLst>
      </pc:sldChg>
      <pc:sldChg chg="addSp modSp new">
        <pc:chgData name="Salvin George" userId="068f4de1d41e9b90" providerId="LiveId" clId="{B33DA800-8A6F-48DA-A972-A707ADB7503C}" dt="2024-03-16T19:35:29.763" v="5140" actId="1076"/>
        <pc:sldMkLst>
          <pc:docMk/>
          <pc:sldMk cId="1833118785" sldId="329"/>
        </pc:sldMkLst>
      </pc:sldChg>
      <pc:sldChg chg="modSp new mod">
        <pc:chgData name="Salvin George" userId="068f4de1d41e9b90" providerId="LiveId" clId="{B33DA800-8A6F-48DA-A972-A707ADB7503C}" dt="2024-03-16T19:37:41.358" v="5194" actId="27636"/>
        <pc:sldMkLst>
          <pc:docMk/>
          <pc:sldMk cId="582617257" sldId="330"/>
        </pc:sldMkLst>
      </pc:sldChg>
      <pc:sldChg chg="delSp modSp new mod">
        <pc:chgData name="Salvin George" userId="068f4de1d41e9b90" providerId="LiveId" clId="{B33DA800-8A6F-48DA-A972-A707ADB7503C}" dt="2024-03-16T19:36:59.236" v="5172" actId="1076"/>
        <pc:sldMkLst>
          <pc:docMk/>
          <pc:sldMk cId="2273451261" sldId="331"/>
        </pc:sldMkLst>
      </pc:sldChg>
      <pc:sldChg chg="addSp delSp modSp new mod">
        <pc:chgData name="Salvin George" userId="068f4de1d41e9b90" providerId="LiveId" clId="{B33DA800-8A6F-48DA-A972-A707ADB7503C}" dt="2024-03-16T19:38:37.388" v="5202" actId="1076"/>
        <pc:sldMkLst>
          <pc:docMk/>
          <pc:sldMk cId="516956178" sldId="332"/>
        </pc:sldMkLst>
      </pc:sldChg>
      <pc:sldChg chg="addSp delSp modSp new mod">
        <pc:chgData name="Salvin George" userId="068f4de1d41e9b90" providerId="LiveId" clId="{B33DA800-8A6F-48DA-A972-A707ADB7503C}" dt="2024-03-16T19:45:28.489" v="5215" actId="14100"/>
        <pc:sldMkLst>
          <pc:docMk/>
          <pc:sldMk cId="2065368924" sldId="333"/>
        </pc:sldMkLst>
      </pc:sldChg>
      <pc:sldChg chg="addSp modSp new mod">
        <pc:chgData name="Salvin George" userId="068f4de1d41e9b90" providerId="LiveId" clId="{B33DA800-8A6F-48DA-A972-A707ADB7503C}" dt="2024-03-16T19:49:13.934" v="5271"/>
        <pc:sldMkLst>
          <pc:docMk/>
          <pc:sldMk cId="2488941890" sldId="334"/>
        </pc:sldMkLst>
      </pc:sldChg>
      <pc:sldChg chg="addSp modSp new mod">
        <pc:chgData name="Salvin George" userId="068f4de1d41e9b90" providerId="LiveId" clId="{B33DA800-8A6F-48DA-A972-A707ADB7503C}" dt="2024-03-16T19:48:14.162" v="5270" actId="20577"/>
        <pc:sldMkLst>
          <pc:docMk/>
          <pc:sldMk cId="348117468" sldId="335"/>
        </pc:sldMkLst>
      </pc:sldChg>
      <pc:sldChg chg="addSp delSp modSp new mod ord modNotesTx">
        <pc:chgData name="Salvin George" userId="068f4de1d41e9b90" providerId="LiveId" clId="{B33DA800-8A6F-48DA-A972-A707ADB7503C}" dt="2024-03-17T22:42:35.582" v="7193" actId="20577"/>
        <pc:sldMkLst>
          <pc:docMk/>
          <pc:sldMk cId="1590353465" sldId="336"/>
        </pc:sldMkLst>
      </pc:sldChg>
      <pc:sldChg chg="addSp delSp modSp new mod">
        <pc:chgData name="Salvin George" userId="068f4de1d41e9b90" providerId="LiveId" clId="{B33DA800-8A6F-48DA-A972-A707ADB7503C}" dt="2024-03-16T21:52:12.452" v="6982"/>
        <pc:sldMkLst>
          <pc:docMk/>
          <pc:sldMk cId="1346744052" sldId="337"/>
        </pc:sldMkLst>
      </pc:sldChg>
      <pc:sldChg chg="modSp add mod">
        <pc:chgData name="Salvin George" userId="068f4de1d41e9b90" providerId="LiveId" clId="{B33DA800-8A6F-48DA-A972-A707ADB7503C}" dt="2024-03-16T19:54:53.311" v="5307" actId="20577"/>
        <pc:sldMkLst>
          <pc:docMk/>
          <pc:sldMk cId="1925711226" sldId="338"/>
        </pc:sldMkLst>
      </pc:sldChg>
      <pc:sldChg chg="addSp delSp modSp new mod ord">
        <pc:chgData name="Salvin George" userId="068f4de1d41e9b90" providerId="LiveId" clId="{B33DA800-8A6F-48DA-A972-A707ADB7503C}" dt="2024-03-16T20:36:11.511" v="5406" actId="1076"/>
        <pc:sldMkLst>
          <pc:docMk/>
          <pc:sldMk cId="2331387774" sldId="339"/>
        </pc:sldMkLst>
      </pc:sldChg>
      <pc:sldChg chg="addSp delSp modSp new mod">
        <pc:chgData name="Salvin George" userId="068f4de1d41e9b90" providerId="LiveId" clId="{B33DA800-8A6F-48DA-A972-A707ADB7503C}" dt="2024-03-16T20:37:58.867" v="5420" actId="14100"/>
        <pc:sldMkLst>
          <pc:docMk/>
          <pc:sldMk cId="1760695296" sldId="340"/>
        </pc:sldMkLst>
      </pc:sldChg>
      <pc:sldChg chg="new del">
        <pc:chgData name="Salvin George" userId="068f4de1d41e9b90" providerId="LiveId" clId="{B33DA800-8A6F-48DA-A972-A707ADB7503C}" dt="2024-03-16T21:14:36.465" v="5785" actId="47"/>
        <pc:sldMkLst>
          <pc:docMk/>
          <pc:sldMk cId="2725897080" sldId="341"/>
        </pc:sldMkLst>
      </pc:sldChg>
      <pc:sldChg chg="modSp add mod ord modTransition">
        <pc:chgData name="Salvin George" userId="068f4de1d41e9b90" providerId="LiveId" clId="{B33DA800-8A6F-48DA-A972-A707ADB7503C}" dt="2024-03-16T20:41:11.819" v="5495" actId="6549"/>
        <pc:sldMkLst>
          <pc:docMk/>
          <pc:sldMk cId="2069072803" sldId="342"/>
        </pc:sldMkLst>
      </pc:sldChg>
      <pc:sldChg chg="addSp modSp add del mod">
        <pc:chgData name="Salvin George" userId="068f4de1d41e9b90" providerId="LiveId" clId="{B33DA800-8A6F-48DA-A972-A707ADB7503C}" dt="2024-03-16T21:08:57.202" v="5736" actId="1076"/>
        <pc:sldMkLst>
          <pc:docMk/>
          <pc:sldMk cId="2211276373" sldId="343"/>
        </pc:sldMkLst>
      </pc:sldChg>
      <pc:sldChg chg="addSp modSp add mod">
        <pc:chgData name="Salvin George" userId="068f4de1d41e9b90" providerId="LiveId" clId="{B33DA800-8A6F-48DA-A972-A707ADB7503C}" dt="2024-03-16T21:06:04.788" v="5712" actId="1076"/>
        <pc:sldMkLst>
          <pc:docMk/>
          <pc:sldMk cId="3750020480" sldId="344"/>
        </pc:sldMkLst>
      </pc:sldChg>
      <pc:sldChg chg="addSp modSp add mod">
        <pc:chgData name="Salvin George" userId="068f4de1d41e9b90" providerId="LiveId" clId="{B33DA800-8A6F-48DA-A972-A707ADB7503C}" dt="2024-03-16T21:02:45.795" v="5688" actId="1076"/>
        <pc:sldMkLst>
          <pc:docMk/>
          <pc:sldMk cId="540790602" sldId="345"/>
        </pc:sldMkLst>
      </pc:sldChg>
      <pc:sldChg chg="addSp modSp add mod">
        <pc:chgData name="Salvin George" userId="068f4de1d41e9b90" providerId="LiveId" clId="{B33DA800-8A6F-48DA-A972-A707ADB7503C}" dt="2024-03-16T21:00:09.356" v="5649" actId="1076"/>
        <pc:sldMkLst>
          <pc:docMk/>
          <pc:sldMk cId="1149128603" sldId="346"/>
        </pc:sldMkLst>
      </pc:sldChg>
      <pc:sldChg chg="addSp modSp add mod">
        <pc:chgData name="Salvin George" userId="068f4de1d41e9b90" providerId="LiveId" clId="{B33DA800-8A6F-48DA-A972-A707ADB7503C}" dt="2024-03-16T20:58:32.749" v="5630" actId="1076"/>
        <pc:sldMkLst>
          <pc:docMk/>
          <pc:sldMk cId="3153468574" sldId="347"/>
        </pc:sldMkLst>
      </pc:sldChg>
      <pc:sldChg chg="addSp modSp add mod">
        <pc:chgData name="Salvin George" userId="068f4de1d41e9b90" providerId="LiveId" clId="{B33DA800-8A6F-48DA-A972-A707ADB7503C}" dt="2024-03-16T20:56:54.517" v="5608" actId="1076"/>
        <pc:sldMkLst>
          <pc:docMk/>
          <pc:sldMk cId="98965973" sldId="348"/>
        </pc:sldMkLst>
      </pc:sldChg>
      <pc:sldChg chg="addSp modSp add mod">
        <pc:chgData name="Salvin George" userId="068f4de1d41e9b90" providerId="LiveId" clId="{B33DA800-8A6F-48DA-A972-A707ADB7503C}" dt="2024-03-16T20:55:21.651" v="5584" actId="1076"/>
        <pc:sldMkLst>
          <pc:docMk/>
          <pc:sldMk cId="558117627" sldId="349"/>
        </pc:sldMkLst>
      </pc:sldChg>
      <pc:sldChg chg="addSp delSp modSp add">
        <pc:chgData name="Salvin George" userId="068f4de1d41e9b90" providerId="LiveId" clId="{B33DA800-8A6F-48DA-A972-A707ADB7503C}" dt="2024-03-16T21:00:23.174" v="5658" actId="1076"/>
        <pc:sldMkLst>
          <pc:docMk/>
          <pc:sldMk cId="2533197245" sldId="350"/>
        </pc:sldMkLst>
      </pc:sldChg>
      <pc:sldChg chg="addSp delSp modSp add del mod">
        <pc:chgData name="Salvin George" userId="068f4de1d41e9b90" providerId="LiveId" clId="{B33DA800-8A6F-48DA-A972-A707ADB7503C}" dt="2024-03-16T21:14:35.225" v="5784" actId="47"/>
        <pc:sldMkLst>
          <pc:docMk/>
          <pc:sldMk cId="3384162990" sldId="351"/>
        </pc:sldMkLst>
      </pc:sldChg>
      <pc:sldChg chg="addSp delSp modSp add mod">
        <pc:chgData name="Salvin George" userId="068f4de1d41e9b90" providerId="LiveId" clId="{B33DA800-8A6F-48DA-A972-A707ADB7503C}" dt="2024-03-16T21:14:16.825" v="5781" actId="1076"/>
        <pc:sldMkLst>
          <pc:docMk/>
          <pc:sldMk cId="1615103141" sldId="352"/>
        </pc:sldMkLst>
      </pc:sldChg>
      <pc:sldChg chg="addSp modSp add mod">
        <pc:chgData name="Salvin George" userId="068f4de1d41e9b90" providerId="LiveId" clId="{B33DA800-8A6F-48DA-A972-A707ADB7503C}" dt="2024-03-16T21:12:21.329" v="5764" actId="1076"/>
        <pc:sldMkLst>
          <pc:docMk/>
          <pc:sldMk cId="1720846243" sldId="353"/>
        </pc:sldMkLst>
      </pc:sldChg>
      <pc:sldChg chg="modSp new mod">
        <pc:chgData name="Salvin George" userId="068f4de1d41e9b90" providerId="LiveId" clId="{B33DA800-8A6F-48DA-A972-A707ADB7503C}" dt="2024-03-16T21:29:25.959" v="6513" actId="20577"/>
        <pc:sldMkLst>
          <pc:docMk/>
          <pc:sldMk cId="3531177411" sldId="354"/>
        </pc:sldMkLst>
      </pc:sldChg>
      <pc:sldChg chg="addSp modSp new mod">
        <pc:chgData name="Salvin George" userId="068f4de1d41e9b90" providerId="LiveId" clId="{B33DA800-8A6F-48DA-A972-A707ADB7503C}" dt="2024-03-16T21:31:53.998" v="6595" actId="20577"/>
        <pc:sldMkLst>
          <pc:docMk/>
          <pc:sldMk cId="361529145" sldId="355"/>
        </pc:sldMkLst>
      </pc:sldChg>
      <pc:sldChg chg="addSp delSp modSp new mod">
        <pc:chgData name="Salvin George" userId="068f4de1d41e9b90" providerId="LiveId" clId="{B33DA800-8A6F-48DA-A972-A707ADB7503C}" dt="2024-03-16T21:32:58.100" v="6616"/>
        <pc:sldMkLst>
          <pc:docMk/>
          <pc:sldMk cId="769222700" sldId="356"/>
        </pc:sldMkLst>
      </pc:sldChg>
      <pc:sldChg chg="addSp modSp new mod">
        <pc:chgData name="Salvin George" userId="068f4de1d41e9b90" providerId="LiveId" clId="{B33DA800-8A6F-48DA-A972-A707ADB7503C}" dt="2024-03-16T21:36:20.915" v="6712" actId="1076"/>
        <pc:sldMkLst>
          <pc:docMk/>
          <pc:sldMk cId="3967484606" sldId="357"/>
        </pc:sldMkLst>
      </pc:sldChg>
      <pc:sldChg chg="addSp modSp new mod">
        <pc:chgData name="Salvin George" userId="068f4de1d41e9b90" providerId="LiveId" clId="{B33DA800-8A6F-48DA-A972-A707ADB7503C}" dt="2024-03-16T21:38:12.185" v="6733" actId="1076"/>
        <pc:sldMkLst>
          <pc:docMk/>
          <pc:sldMk cId="1862544953" sldId="358"/>
        </pc:sldMkLst>
      </pc:sldChg>
      <pc:sldChg chg="addSp modSp new mod">
        <pc:chgData name="Salvin George" userId="068f4de1d41e9b90" providerId="LiveId" clId="{B33DA800-8A6F-48DA-A972-A707ADB7503C}" dt="2024-03-16T21:41:14.922" v="6754" actId="14100"/>
        <pc:sldMkLst>
          <pc:docMk/>
          <pc:sldMk cId="3392845125" sldId="359"/>
        </pc:sldMkLst>
      </pc:sldChg>
      <pc:sldChg chg="addSp delSp modSp new mod">
        <pc:chgData name="Salvin George" userId="068f4de1d41e9b90" providerId="LiveId" clId="{B33DA800-8A6F-48DA-A972-A707ADB7503C}" dt="2024-03-17T23:01:37.791" v="7302" actId="1076"/>
        <pc:sldMkLst>
          <pc:docMk/>
          <pc:sldMk cId="2252552002" sldId="360"/>
        </pc:sldMkLst>
      </pc:sldChg>
      <pc:sldChg chg="addSp delSp modSp new mod modNotesTx">
        <pc:chgData name="Salvin George" userId="068f4de1d41e9b90" providerId="LiveId" clId="{B33DA800-8A6F-48DA-A972-A707ADB7503C}" dt="2024-03-17T23:05:22.578" v="7330"/>
        <pc:sldMkLst>
          <pc:docMk/>
          <pc:sldMk cId="2842942463" sldId="361"/>
        </pc:sldMkLst>
      </pc:sldChg>
      <pc:sldChg chg="modSp new mod">
        <pc:chgData name="Salvin George" userId="068f4de1d41e9b90" providerId="LiveId" clId="{B33DA800-8A6F-48DA-A972-A707ADB7503C}" dt="2024-03-17T23:11:23.914" v="7369" actId="115"/>
        <pc:sldMkLst>
          <pc:docMk/>
          <pc:sldMk cId="4091995281" sldId="362"/>
        </pc:sldMkLst>
      </pc:sldChg>
      <pc:sldChg chg="addSp delSp modSp new mod">
        <pc:chgData name="Salvin George" userId="068f4de1d41e9b90" providerId="LiveId" clId="{B33DA800-8A6F-48DA-A972-A707ADB7503C}" dt="2024-03-16T21:49:42.535" v="6909" actId="1076"/>
        <pc:sldMkLst>
          <pc:docMk/>
          <pc:sldMk cId="4165211548" sldId="363"/>
        </pc:sldMkLst>
      </pc:sldChg>
      <pc:sldChg chg="addSp delSp modSp new mod">
        <pc:chgData name="Salvin George" userId="068f4de1d41e9b90" providerId="LiveId" clId="{B33DA800-8A6F-48DA-A972-A707ADB7503C}" dt="2024-03-16T21:56:12.594" v="6993" actId="931"/>
        <pc:sldMkLst>
          <pc:docMk/>
          <pc:sldMk cId="3254643307" sldId="364"/>
        </pc:sldMkLst>
      </pc:sldChg>
      <pc:sldChg chg="addSp delSp modSp new mod modAnim">
        <pc:chgData name="Salvin George" userId="068f4de1d41e9b90" providerId="LiveId" clId="{B33DA800-8A6F-48DA-A972-A707ADB7503C}" dt="2024-03-16T21:55:03.750" v="6988" actId="1076"/>
        <pc:sldMkLst>
          <pc:docMk/>
          <pc:sldMk cId="3513035762" sldId="365"/>
        </pc:sldMkLst>
      </pc:sldChg>
      <pc:sldChg chg="addSp delSp modSp add mod ord">
        <pc:chgData name="Salvin George" userId="068f4de1d41e9b90" providerId="LiveId" clId="{B33DA800-8A6F-48DA-A972-A707ADB7503C}" dt="2024-03-17T22:16:59.791" v="7009" actId="1076"/>
        <pc:sldMkLst>
          <pc:docMk/>
          <pc:sldMk cId="174097091" sldId="366"/>
        </pc:sldMkLst>
      </pc:sldChg>
      <pc:sldChg chg="add modTransition">
        <pc:chgData name="Salvin George" userId="068f4de1d41e9b90" providerId="LiveId" clId="{B33DA800-8A6F-48DA-A972-A707ADB7503C}" dt="2024-03-17T22:30:49.839" v="7049"/>
        <pc:sldMkLst>
          <pc:docMk/>
          <pc:sldMk cId="1501103730" sldId="367"/>
        </pc:sldMkLst>
      </pc:sldChg>
      <pc:sldChg chg="delSp modSp new mod">
        <pc:chgData name="Salvin George" userId="068f4de1d41e9b90" providerId="LiveId" clId="{B33DA800-8A6F-48DA-A972-A707ADB7503C}" dt="2024-03-17T22:38:29.848" v="7171" actId="120"/>
        <pc:sldMkLst>
          <pc:docMk/>
          <pc:sldMk cId="4204427004" sldId="368"/>
        </pc:sldMkLst>
      </pc:sldChg>
      <pc:sldChg chg="modSp new mod">
        <pc:chgData name="Salvin George" userId="068f4de1d41e9b90" providerId="LiveId" clId="{B33DA800-8A6F-48DA-A972-A707ADB7503C}" dt="2024-03-17T22:58:54.306" v="7291"/>
        <pc:sldMkLst>
          <pc:docMk/>
          <pc:sldMk cId="2733144530" sldId="369"/>
        </pc:sldMkLst>
      </pc:sldChg>
      <pc:sldChg chg="addSp delSp modSp new mod">
        <pc:chgData name="Salvin George" userId="068f4de1d41e9b90" providerId="LiveId" clId="{B33DA800-8A6F-48DA-A972-A707ADB7503C}" dt="2024-03-17T23:05:37.129" v="7334" actId="478"/>
        <pc:sldMkLst>
          <pc:docMk/>
          <pc:sldMk cId="835316322" sldId="370"/>
        </pc:sldMkLst>
      </pc:sldChg>
      <pc:sldChg chg="addSp modSp new mod">
        <pc:chgData name="Salvin George" userId="068f4de1d41e9b90" providerId="LiveId" clId="{B33DA800-8A6F-48DA-A972-A707ADB7503C}" dt="2024-03-17T23:17:13.117" v="7378" actId="14100"/>
        <pc:sldMkLst>
          <pc:docMk/>
          <pc:sldMk cId="3329672285" sldId="371"/>
        </pc:sldMkLst>
      </pc:sldChg>
      <pc:sldChg chg="addSp modSp new mod">
        <pc:chgData name="Salvin George" userId="068f4de1d41e9b90" providerId="LiveId" clId="{B33DA800-8A6F-48DA-A972-A707ADB7503C}" dt="2024-03-18T09:55:35.401" v="7434" actId="1076"/>
        <pc:sldMkLst>
          <pc:docMk/>
          <pc:sldMk cId="358187462" sldId="372"/>
        </pc:sldMkLst>
      </pc:sldChg>
      <pc:sldChg chg="addSp delSp modSp new mod">
        <pc:chgData name="Salvin George" userId="068f4de1d41e9b90" providerId="LiveId" clId="{B33DA800-8A6F-48DA-A972-A707ADB7503C}" dt="2024-03-18T09:56:20.627" v="7451" actId="1076"/>
        <pc:sldMkLst>
          <pc:docMk/>
          <pc:sldMk cId="4147522246" sldId="373"/>
        </pc:sldMkLst>
      </pc:sldChg>
      <pc:sldChg chg="addSp delSp modSp new mod">
        <pc:chgData name="Salvin George" userId="068f4de1d41e9b90" providerId="LiveId" clId="{B33DA800-8A6F-48DA-A972-A707ADB7503C}" dt="2024-03-18T12:26:58.855" v="7479" actId="20577"/>
        <pc:sldMkLst>
          <pc:docMk/>
          <pc:sldMk cId="2470872122" sldId="374"/>
        </pc:sldMkLst>
      </pc:sldChg>
    </pc:docChg>
  </pc:docChgLst>
  <pc:docChgLst>
    <pc:chgData name="Salvin George" userId="068f4de1d41e9b90" providerId="LiveId" clId="{51A5A0B0-7972-48D0-9FB4-A4C2AC30C429}"/>
    <pc:docChg chg="modSld">
      <pc:chgData name="Salvin George" userId="068f4de1d41e9b90" providerId="LiveId" clId="{51A5A0B0-7972-48D0-9FB4-A4C2AC30C429}" dt="2024-09-09T08:32:10.881" v="1" actId="20577"/>
      <pc:docMkLst>
        <pc:docMk/>
      </pc:docMkLst>
      <pc:sldChg chg="modSp mod">
        <pc:chgData name="Salvin George" userId="068f4de1d41e9b90" providerId="LiveId" clId="{51A5A0B0-7972-48D0-9FB4-A4C2AC30C429}" dt="2024-09-09T08:32:10.881" v="1" actId="20577"/>
        <pc:sldMkLst>
          <pc:docMk/>
          <pc:sldMk cId="817194264" sldId="256"/>
        </pc:sldMkLst>
      </pc:sldChg>
    </pc:docChg>
  </pc:docChgLst>
  <pc:docChgLst>
    <pc:chgData name="Salvin George" userId="068f4de1d41e9b90" providerId="LiveId" clId="{71B093B9-C638-4641-B2FF-82268AD76EDF}"/>
    <pc:docChg chg="custSel modSld">
      <pc:chgData name="Salvin George" userId="068f4de1d41e9b90" providerId="LiveId" clId="{71B093B9-C638-4641-B2FF-82268AD76EDF}" dt="2025-01-20T15:58:21.425" v="1" actId="478"/>
      <pc:docMkLst>
        <pc:docMk/>
      </pc:docMkLst>
      <pc:sldChg chg="addSp delSp modSp mod">
        <pc:chgData name="Salvin George" userId="068f4de1d41e9b90" providerId="LiveId" clId="{71B093B9-C638-4641-B2FF-82268AD76EDF}" dt="2025-01-20T15:58:21.425" v="1" actId="478"/>
        <pc:sldMkLst>
          <pc:docMk/>
          <pc:sldMk cId="817194264" sldId="256"/>
        </pc:sldMkLst>
        <pc:spChg chg="del">
          <ac:chgData name="Salvin George" userId="068f4de1d41e9b90" providerId="LiveId" clId="{71B093B9-C638-4641-B2FF-82268AD76EDF}" dt="2025-01-20T15:58:15.932" v="0" actId="478"/>
          <ac:spMkLst>
            <pc:docMk/>
            <pc:sldMk cId="817194264" sldId="256"/>
            <ac:spMk id="3" creationId="{55D8CDDE-9F53-C15E-903F-FD4D7124686D}"/>
          </ac:spMkLst>
        </pc:spChg>
        <pc:spChg chg="add del mod">
          <ac:chgData name="Salvin George" userId="068f4de1d41e9b90" providerId="LiveId" clId="{71B093B9-C638-4641-B2FF-82268AD76EDF}" dt="2025-01-20T15:58:21.425" v="1" actId="478"/>
          <ac:spMkLst>
            <pc:docMk/>
            <pc:sldMk cId="817194264" sldId="256"/>
            <ac:spMk id="6" creationId="{FD4F1D29-72F6-85CF-8EFE-7D2AF532094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1125B-3827-4B2C-A924-4658C1AFB16D}" type="doc">
      <dgm:prSet loTypeId="urn:microsoft.com/office/officeart/2005/8/layout/equation2" loCatId="process" qsTypeId="urn:microsoft.com/office/officeart/2005/8/quickstyle/simple1" qsCatId="simple" csTypeId="urn:microsoft.com/office/officeart/2005/8/colors/accent1_2" csCatId="accent1" phldr="1"/>
      <dgm:spPr/>
    </dgm:pt>
    <dgm:pt modelId="{87612F61-AEA3-4229-A142-DCA5208E2FE9}">
      <dgm:prSet phldrT="[Text]"/>
      <dgm:spPr/>
      <dgm:t>
        <a:bodyPr/>
        <a:lstStyle/>
        <a:p>
          <a:r>
            <a:rPr lang="en-IN" dirty="0"/>
            <a:t>Perception</a:t>
          </a:r>
        </a:p>
      </dgm:t>
    </dgm:pt>
    <dgm:pt modelId="{BA9F93DA-F737-43F1-8157-07CF729477D1}" type="parTrans" cxnId="{3DCA9877-9DC8-4861-B1D6-3B0634157C71}">
      <dgm:prSet/>
      <dgm:spPr/>
      <dgm:t>
        <a:bodyPr/>
        <a:lstStyle/>
        <a:p>
          <a:endParaRPr lang="en-IN"/>
        </a:p>
      </dgm:t>
    </dgm:pt>
    <dgm:pt modelId="{BDA7A853-D799-48DE-A9F1-BBEEB9650C7F}" type="sibTrans" cxnId="{3DCA9877-9DC8-4861-B1D6-3B0634157C71}">
      <dgm:prSet/>
      <dgm:spPr/>
      <dgm:t>
        <a:bodyPr/>
        <a:lstStyle/>
        <a:p>
          <a:endParaRPr lang="en-IN"/>
        </a:p>
      </dgm:t>
    </dgm:pt>
    <dgm:pt modelId="{85B54316-A44A-4C40-9C56-C527C46B2907}">
      <dgm:prSet phldrT="[Text]"/>
      <dgm:spPr/>
      <dgm:t>
        <a:bodyPr/>
        <a:lstStyle/>
        <a:p>
          <a:r>
            <a:rPr lang="en-IN" dirty="0"/>
            <a:t>Reasoning &amp; Planning</a:t>
          </a:r>
        </a:p>
      </dgm:t>
    </dgm:pt>
    <dgm:pt modelId="{99EAA410-5922-4117-955D-FF9820A0A6D6}" type="parTrans" cxnId="{0FABDEC7-CCC9-472C-B39E-BAB29E312FB6}">
      <dgm:prSet/>
      <dgm:spPr/>
      <dgm:t>
        <a:bodyPr/>
        <a:lstStyle/>
        <a:p>
          <a:endParaRPr lang="en-IN"/>
        </a:p>
      </dgm:t>
    </dgm:pt>
    <dgm:pt modelId="{A0CD851F-F3AA-4AA3-BD59-6F6875B750D4}" type="sibTrans" cxnId="{0FABDEC7-CCC9-472C-B39E-BAB29E312FB6}">
      <dgm:prSet/>
      <dgm:spPr/>
      <dgm:t>
        <a:bodyPr/>
        <a:lstStyle/>
        <a:p>
          <a:endParaRPr lang="en-IN"/>
        </a:p>
      </dgm:t>
    </dgm:pt>
    <dgm:pt modelId="{D190A2F5-7753-4DF0-B522-77F07BBF8179}">
      <dgm:prSet phldrT="[Text]"/>
      <dgm:spPr/>
      <dgm:t>
        <a:bodyPr/>
        <a:lstStyle/>
        <a:p>
          <a:r>
            <a:rPr lang="en-IN" dirty="0"/>
            <a:t>Robot interacting with and navigating its environment</a:t>
          </a:r>
        </a:p>
      </dgm:t>
    </dgm:pt>
    <dgm:pt modelId="{EB399001-8A5A-43D2-900D-5910C904E27D}" type="parTrans" cxnId="{FF43589E-8E14-428B-884E-A96779DF4382}">
      <dgm:prSet/>
      <dgm:spPr/>
      <dgm:t>
        <a:bodyPr/>
        <a:lstStyle/>
        <a:p>
          <a:endParaRPr lang="en-IN"/>
        </a:p>
      </dgm:t>
    </dgm:pt>
    <dgm:pt modelId="{740246F4-79D9-4706-A59E-9B2424558A4A}" type="sibTrans" cxnId="{FF43589E-8E14-428B-884E-A96779DF4382}">
      <dgm:prSet/>
      <dgm:spPr/>
      <dgm:t>
        <a:bodyPr/>
        <a:lstStyle/>
        <a:p>
          <a:endParaRPr lang="en-IN"/>
        </a:p>
      </dgm:t>
    </dgm:pt>
    <dgm:pt modelId="{1DAA4CF4-DFB7-407D-A635-9625E156EAB5}">
      <dgm:prSet phldrT="[Text]"/>
      <dgm:spPr/>
      <dgm:t>
        <a:bodyPr/>
        <a:lstStyle/>
        <a:p>
          <a:r>
            <a:rPr lang="en-IN" dirty="0"/>
            <a:t>Actuation</a:t>
          </a:r>
        </a:p>
      </dgm:t>
    </dgm:pt>
    <dgm:pt modelId="{69F0AA2F-D120-45D4-B9C2-EB58C2DCC9D4}" type="parTrans" cxnId="{0BBA3BD1-32E0-4AE3-9A02-792B0C0E9572}">
      <dgm:prSet/>
      <dgm:spPr/>
      <dgm:t>
        <a:bodyPr/>
        <a:lstStyle/>
        <a:p>
          <a:endParaRPr lang="en-IN"/>
        </a:p>
      </dgm:t>
    </dgm:pt>
    <dgm:pt modelId="{ACA7057C-CE25-4F03-B51B-2EF6FEDB345D}" type="sibTrans" cxnId="{0BBA3BD1-32E0-4AE3-9A02-792B0C0E9572}">
      <dgm:prSet/>
      <dgm:spPr/>
      <dgm:t>
        <a:bodyPr/>
        <a:lstStyle/>
        <a:p>
          <a:endParaRPr lang="en-IN"/>
        </a:p>
      </dgm:t>
    </dgm:pt>
    <dgm:pt modelId="{96C2E913-8560-4ACE-AE72-DD0099FB0AFC}" type="pres">
      <dgm:prSet presAssocID="{93E1125B-3827-4B2C-A924-4658C1AFB16D}" presName="Name0" presStyleCnt="0">
        <dgm:presLayoutVars>
          <dgm:dir/>
          <dgm:resizeHandles val="exact"/>
        </dgm:presLayoutVars>
      </dgm:prSet>
      <dgm:spPr/>
    </dgm:pt>
    <dgm:pt modelId="{590B1696-6C77-4D81-AE22-739DB76F17CC}" type="pres">
      <dgm:prSet presAssocID="{93E1125B-3827-4B2C-A924-4658C1AFB16D}" presName="vNodes" presStyleCnt="0"/>
      <dgm:spPr/>
    </dgm:pt>
    <dgm:pt modelId="{E42F6677-191D-43BB-AE23-6D6B966F5FD4}" type="pres">
      <dgm:prSet presAssocID="{87612F61-AEA3-4229-A142-DCA5208E2FE9}" presName="node" presStyleLbl="node1" presStyleIdx="0" presStyleCnt="4">
        <dgm:presLayoutVars>
          <dgm:bulletEnabled val="1"/>
        </dgm:presLayoutVars>
      </dgm:prSet>
      <dgm:spPr/>
    </dgm:pt>
    <dgm:pt modelId="{C598D59B-4869-4836-90E6-25C347857734}" type="pres">
      <dgm:prSet presAssocID="{BDA7A853-D799-48DE-A9F1-BBEEB9650C7F}" presName="spacerT" presStyleCnt="0"/>
      <dgm:spPr/>
    </dgm:pt>
    <dgm:pt modelId="{B4025236-2680-40F0-9F27-04113A2A0876}" type="pres">
      <dgm:prSet presAssocID="{BDA7A853-D799-48DE-A9F1-BBEEB9650C7F}" presName="sibTrans" presStyleLbl="sibTrans2D1" presStyleIdx="0" presStyleCnt="3"/>
      <dgm:spPr/>
    </dgm:pt>
    <dgm:pt modelId="{B1014AC7-6E15-4BE3-B9C5-A7ACF950D0D6}" type="pres">
      <dgm:prSet presAssocID="{BDA7A853-D799-48DE-A9F1-BBEEB9650C7F}" presName="spacerB" presStyleCnt="0"/>
      <dgm:spPr/>
    </dgm:pt>
    <dgm:pt modelId="{4BC922BA-8E9D-4266-87CB-752AD528E5BE}" type="pres">
      <dgm:prSet presAssocID="{85B54316-A44A-4C40-9C56-C527C46B2907}" presName="node" presStyleLbl="node1" presStyleIdx="1" presStyleCnt="4">
        <dgm:presLayoutVars>
          <dgm:bulletEnabled val="1"/>
        </dgm:presLayoutVars>
      </dgm:prSet>
      <dgm:spPr/>
    </dgm:pt>
    <dgm:pt modelId="{02245446-264B-4040-A034-CEEC017DB645}" type="pres">
      <dgm:prSet presAssocID="{A0CD851F-F3AA-4AA3-BD59-6F6875B750D4}" presName="spacerT" presStyleCnt="0"/>
      <dgm:spPr/>
    </dgm:pt>
    <dgm:pt modelId="{BA8EA053-7AB5-4B42-8222-9B8A34CA5899}" type="pres">
      <dgm:prSet presAssocID="{A0CD851F-F3AA-4AA3-BD59-6F6875B750D4}" presName="sibTrans" presStyleLbl="sibTrans2D1" presStyleIdx="1" presStyleCnt="3"/>
      <dgm:spPr/>
    </dgm:pt>
    <dgm:pt modelId="{7B36E9BA-CE3B-40B1-BC44-BE5D3EF4D6CD}" type="pres">
      <dgm:prSet presAssocID="{A0CD851F-F3AA-4AA3-BD59-6F6875B750D4}" presName="spacerB" presStyleCnt="0"/>
      <dgm:spPr/>
    </dgm:pt>
    <dgm:pt modelId="{2C337DCF-F13D-40D6-BA9C-38A0D4F99ABB}" type="pres">
      <dgm:prSet presAssocID="{1DAA4CF4-DFB7-407D-A635-9625E156EAB5}" presName="node" presStyleLbl="node1" presStyleIdx="2" presStyleCnt="4">
        <dgm:presLayoutVars>
          <dgm:bulletEnabled val="1"/>
        </dgm:presLayoutVars>
      </dgm:prSet>
      <dgm:spPr/>
    </dgm:pt>
    <dgm:pt modelId="{1A8645A0-1D64-400D-B56B-0305D49653BA}" type="pres">
      <dgm:prSet presAssocID="{93E1125B-3827-4B2C-A924-4658C1AFB16D}" presName="sibTransLast" presStyleLbl="sibTrans2D1" presStyleIdx="2" presStyleCnt="3"/>
      <dgm:spPr/>
    </dgm:pt>
    <dgm:pt modelId="{C0BA5E81-4498-4352-B841-5D02996878C2}" type="pres">
      <dgm:prSet presAssocID="{93E1125B-3827-4B2C-A924-4658C1AFB16D}" presName="connectorText" presStyleLbl="sibTrans2D1" presStyleIdx="2" presStyleCnt="3"/>
      <dgm:spPr/>
    </dgm:pt>
    <dgm:pt modelId="{84404D22-94EE-4917-AFB5-706F8109D2BD}" type="pres">
      <dgm:prSet presAssocID="{93E1125B-3827-4B2C-A924-4658C1AFB16D}" presName="lastNode" presStyleLbl="node1" presStyleIdx="3" presStyleCnt="4">
        <dgm:presLayoutVars>
          <dgm:bulletEnabled val="1"/>
        </dgm:presLayoutVars>
      </dgm:prSet>
      <dgm:spPr/>
    </dgm:pt>
  </dgm:ptLst>
  <dgm:cxnLst>
    <dgm:cxn modelId="{5EB4D839-9678-4C00-BDD7-B3F328D1AC4A}" type="presOf" srcId="{85B54316-A44A-4C40-9C56-C527C46B2907}" destId="{4BC922BA-8E9D-4266-87CB-752AD528E5BE}" srcOrd="0" destOrd="0" presId="urn:microsoft.com/office/officeart/2005/8/layout/equation2"/>
    <dgm:cxn modelId="{0A86DA64-8A82-4417-83A7-20F70CE80783}" type="presOf" srcId="{93E1125B-3827-4B2C-A924-4658C1AFB16D}" destId="{96C2E913-8560-4ACE-AE72-DD0099FB0AFC}" srcOrd="0" destOrd="0" presId="urn:microsoft.com/office/officeart/2005/8/layout/equation2"/>
    <dgm:cxn modelId="{61BDB872-1CE1-4683-BE10-E1527BF15454}" type="presOf" srcId="{87612F61-AEA3-4229-A142-DCA5208E2FE9}" destId="{E42F6677-191D-43BB-AE23-6D6B966F5FD4}" srcOrd="0" destOrd="0" presId="urn:microsoft.com/office/officeart/2005/8/layout/equation2"/>
    <dgm:cxn modelId="{3DCA9877-9DC8-4861-B1D6-3B0634157C71}" srcId="{93E1125B-3827-4B2C-A924-4658C1AFB16D}" destId="{87612F61-AEA3-4229-A142-DCA5208E2FE9}" srcOrd="0" destOrd="0" parTransId="{BA9F93DA-F737-43F1-8157-07CF729477D1}" sibTransId="{BDA7A853-D799-48DE-A9F1-BBEEB9650C7F}"/>
    <dgm:cxn modelId="{F8B3C158-689F-4C15-B099-A2D637FA9089}" type="presOf" srcId="{D190A2F5-7753-4DF0-B522-77F07BBF8179}" destId="{84404D22-94EE-4917-AFB5-706F8109D2BD}" srcOrd="0" destOrd="0" presId="urn:microsoft.com/office/officeart/2005/8/layout/equation2"/>
    <dgm:cxn modelId="{00770288-1AC7-492C-8509-FC819174E830}" type="presOf" srcId="{A0CD851F-F3AA-4AA3-BD59-6F6875B750D4}" destId="{BA8EA053-7AB5-4B42-8222-9B8A34CA5899}" srcOrd="0" destOrd="0" presId="urn:microsoft.com/office/officeart/2005/8/layout/equation2"/>
    <dgm:cxn modelId="{BEFF6494-3F82-487B-A116-63D1EF40683C}" type="presOf" srcId="{ACA7057C-CE25-4F03-B51B-2EF6FEDB345D}" destId="{C0BA5E81-4498-4352-B841-5D02996878C2}" srcOrd="1" destOrd="0" presId="urn:microsoft.com/office/officeart/2005/8/layout/equation2"/>
    <dgm:cxn modelId="{FF43589E-8E14-428B-884E-A96779DF4382}" srcId="{93E1125B-3827-4B2C-A924-4658C1AFB16D}" destId="{D190A2F5-7753-4DF0-B522-77F07BBF8179}" srcOrd="3" destOrd="0" parTransId="{EB399001-8A5A-43D2-900D-5910C904E27D}" sibTransId="{740246F4-79D9-4706-A59E-9B2424558A4A}"/>
    <dgm:cxn modelId="{51E761BD-52B0-4EB8-A3AB-E5E483054BB0}" type="presOf" srcId="{ACA7057C-CE25-4F03-B51B-2EF6FEDB345D}" destId="{1A8645A0-1D64-400D-B56B-0305D49653BA}" srcOrd="0" destOrd="0" presId="urn:microsoft.com/office/officeart/2005/8/layout/equation2"/>
    <dgm:cxn modelId="{0FABDEC7-CCC9-472C-B39E-BAB29E312FB6}" srcId="{93E1125B-3827-4B2C-A924-4658C1AFB16D}" destId="{85B54316-A44A-4C40-9C56-C527C46B2907}" srcOrd="1" destOrd="0" parTransId="{99EAA410-5922-4117-955D-FF9820A0A6D6}" sibTransId="{A0CD851F-F3AA-4AA3-BD59-6F6875B750D4}"/>
    <dgm:cxn modelId="{0BBA3BD1-32E0-4AE3-9A02-792B0C0E9572}" srcId="{93E1125B-3827-4B2C-A924-4658C1AFB16D}" destId="{1DAA4CF4-DFB7-407D-A635-9625E156EAB5}" srcOrd="2" destOrd="0" parTransId="{69F0AA2F-D120-45D4-B9C2-EB58C2DCC9D4}" sibTransId="{ACA7057C-CE25-4F03-B51B-2EF6FEDB345D}"/>
    <dgm:cxn modelId="{E94ACFE0-C9F7-45CD-88D7-DB2C76489BA7}" type="presOf" srcId="{1DAA4CF4-DFB7-407D-A635-9625E156EAB5}" destId="{2C337DCF-F13D-40D6-BA9C-38A0D4F99ABB}" srcOrd="0" destOrd="0" presId="urn:microsoft.com/office/officeart/2005/8/layout/equation2"/>
    <dgm:cxn modelId="{B6E59DF5-B751-41FB-AA38-AB2F033EEC19}" type="presOf" srcId="{BDA7A853-D799-48DE-A9F1-BBEEB9650C7F}" destId="{B4025236-2680-40F0-9F27-04113A2A0876}" srcOrd="0" destOrd="0" presId="urn:microsoft.com/office/officeart/2005/8/layout/equation2"/>
    <dgm:cxn modelId="{0E244E2A-9CD9-467D-95EE-B45C199AD86C}" type="presParOf" srcId="{96C2E913-8560-4ACE-AE72-DD0099FB0AFC}" destId="{590B1696-6C77-4D81-AE22-739DB76F17CC}" srcOrd="0" destOrd="0" presId="urn:microsoft.com/office/officeart/2005/8/layout/equation2"/>
    <dgm:cxn modelId="{FBC142B0-8BD4-4B90-B286-95B6AED3CF9C}" type="presParOf" srcId="{590B1696-6C77-4D81-AE22-739DB76F17CC}" destId="{E42F6677-191D-43BB-AE23-6D6B966F5FD4}" srcOrd="0" destOrd="0" presId="urn:microsoft.com/office/officeart/2005/8/layout/equation2"/>
    <dgm:cxn modelId="{BB1FD28E-4458-40DD-95EB-C04EC1B441FA}" type="presParOf" srcId="{590B1696-6C77-4D81-AE22-739DB76F17CC}" destId="{C598D59B-4869-4836-90E6-25C347857734}" srcOrd="1" destOrd="0" presId="urn:microsoft.com/office/officeart/2005/8/layout/equation2"/>
    <dgm:cxn modelId="{9A782E77-1522-4097-BEE8-54534347FFDE}" type="presParOf" srcId="{590B1696-6C77-4D81-AE22-739DB76F17CC}" destId="{B4025236-2680-40F0-9F27-04113A2A0876}" srcOrd="2" destOrd="0" presId="urn:microsoft.com/office/officeart/2005/8/layout/equation2"/>
    <dgm:cxn modelId="{1D712EAC-AED9-4B18-93AF-8753989EAFEF}" type="presParOf" srcId="{590B1696-6C77-4D81-AE22-739DB76F17CC}" destId="{B1014AC7-6E15-4BE3-B9C5-A7ACF950D0D6}" srcOrd="3" destOrd="0" presId="urn:microsoft.com/office/officeart/2005/8/layout/equation2"/>
    <dgm:cxn modelId="{3D8FF2F8-AB3B-4D15-8D08-B9E102792FBC}" type="presParOf" srcId="{590B1696-6C77-4D81-AE22-739DB76F17CC}" destId="{4BC922BA-8E9D-4266-87CB-752AD528E5BE}" srcOrd="4" destOrd="0" presId="urn:microsoft.com/office/officeart/2005/8/layout/equation2"/>
    <dgm:cxn modelId="{1D54FF1D-1B5C-470B-A3E0-98453B02A241}" type="presParOf" srcId="{590B1696-6C77-4D81-AE22-739DB76F17CC}" destId="{02245446-264B-4040-A034-CEEC017DB645}" srcOrd="5" destOrd="0" presId="urn:microsoft.com/office/officeart/2005/8/layout/equation2"/>
    <dgm:cxn modelId="{91FC7BD8-12C2-438D-A04A-4E2FCE8CBC5F}" type="presParOf" srcId="{590B1696-6C77-4D81-AE22-739DB76F17CC}" destId="{BA8EA053-7AB5-4B42-8222-9B8A34CA5899}" srcOrd="6" destOrd="0" presId="urn:microsoft.com/office/officeart/2005/8/layout/equation2"/>
    <dgm:cxn modelId="{08492B32-FB8E-4592-B9B8-A54A4CFB36A9}" type="presParOf" srcId="{590B1696-6C77-4D81-AE22-739DB76F17CC}" destId="{7B36E9BA-CE3B-40B1-BC44-BE5D3EF4D6CD}" srcOrd="7" destOrd="0" presId="urn:microsoft.com/office/officeart/2005/8/layout/equation2"/>
    <dgm:cxn modelId="{6A098279-5A14-4817-9959-EB7C923DC06B}" type="presParOf" srcId="{590B1696-6C77-4D81-AE22-739DB76F17CC}" destId="{2C337DCF-F13D-40D6-BA9C-38A0D4F99ABB}" srcOrd="8" destOrd="0" presId="urn:microsoft.com/office/officeart/2005/8/layout/equation2"/>
    <dgm:cxn modelId="{56D8A2AA-9F5B-4CA5-B55D-026ED3FC0586}" type="presParOf" srcId="{96C2E913-8560-4ACE-AE72-DD0099FB0AFC}" destId="{1A8645A0-1D64-400D-B56B-0305D49653BA}" srcOrd="1" destOrd="0" presId="urn:microsoft.com/office/officeart/2005/8/layout/equation2"/>
    <dgm:cxn modelId="{7772CD22-75CC-4DDB-91EE-656CA58D714B}" type="presParOf" srcId="{1A8645A0-1D64-400D-B56B-0305D49653BA}" destId="{C0BA5E81-4498-4352-B841-5D02996878C2}" srcOrd="0" destOrd="0" presId="urn:microsoft.com/office/officeart/2005/8/layout/equation2"/>
    <dgm:cxn modelId="{86B139FC-E01A-4534-8B79-C5DC9EF36038}" type="presParOf" srcId="{96C2E913-8560-4ACE-AE72-DD0099FB0AFC}" destId="{84404D22-94EE-4917-AFB5-706F8109D2B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E1125B-3827-4B2C-A924-4658C1AFB16D}" type="doc">
      <dgm:prSet loTypeId="urn:microsoft.com/office/officeart/2005/8/layout/equation2" loCatId="process" qsTypeId="urn:microsoft.com/office/officeart/2005/8/quickstyle/simple1" qsCatId="simple" csTypeId="urn:microsoft.com/office/officeart/2005/8/colors/accent1_2" csCatId="accent1" phldr="1"/>
      <dgm:spPr/>
    </dgm:pt>
    <dgm:pt modelId="{87612F61-AEA3-4229-A142-DCA5208E2FE9}">
      <dgm:prSet phldrT="[Text]"/>
      <dgm:spPr/>
      <dgm:t>
        <a:bodyPr/>
        <a:lstStyle/>
        <a:p>
          <a:r>
            <a:rPr lang="en-IN" dirty="0"/>
            <a:t>Perception</a:t>
          </a:r>
        </a:p>
      </dgm:t>
    </dgm:pt>
    <dgm:pt modelId="{BA9F93DA-F737-43F1-8157-07CF729477D1}" type="parTrans" cxnId="{3DCA9877-9DC8-4861-B1D6-3B0634157C71}">
      <dgm:prSet/>
      <dgm:spPr/>
      <dgm:t>
        <a:bodyPr/>
        <a:lstStyle/>
        <a:p>
          <a:endParaRPr lang="en-IN"/>
        </a:p>
      </dgm:t>
    </dgm:pt>
    <dgm:pt modelId="{BDA7A853-D799-48DE-A9F1-BBEEB9650C7F}" type="sibTrans" cxnId="{3DCA9877-9DC8-4861-B1D6-3B0634157C71}">
      <dgm:prSet/>
      <dgm:spPr/>
      <dgm:t>
        <a:bodyPr/>
        <a:lstStyle/>
        <a:p>
          <a:endParaRPr lang="en-IN"/>
        </a:p>
      </dgm:t>
    </dgm:pt>
    <dgm:pt modelId="{85B54316-A44A-4C40-9C56-C527C46B2907}">
      <dgm:prSet phldrT="[Text]"/>
      <dgm:spPr/>
      <dgm:t>
        <a:bodyPr/>
        <a:lstStyle/>
        <a:p>
          <a:r>
            <a:rPr lang="en-IN" dirty="0"/>
            <a:t>Reasoning &amp; Planning</a:t>
          </a:r>
        </a:p>
      </dgm:t>
    </dgm:pt>
    <dgm:pt modelId="{99EAA410-5922-4117-955D-FF9820A0A6D6}" type="parTrans" cxnId="{0FABDEC7-CCC9-472C-B39E-BAB29E312FB6}">
      <dgm:prSet/>
      <dgm:spPr/>
      <dgm:t>
        <a:bodyPr/>
        <a:lstStyle/>
        <a:p>
          <a:endParaRPr lang="en-IN"/>
        </a:p>
      </dgm:t>
    </dgm:pt>
    <dgm:pt modelId="{A0CD851F-F3AA-4AA3-BD59-6F6875B750D4}" type="sibTrans" cxnId="{0FABDEC7-CCC9-472C-B39E-BAB29E312FB6}">
      <dgm:prSet/>
      <dgm:spPr/>
      <dgm:t>
        <a:bodyPr/>
        <a:lstStyle/>
        <a:p>
          <a:endParaRPr lang="en-IN"/>
        </a:p>
      </dgm:t>
    </dgm:pt>
    <dgm:pt modelId="{D190A2F5-7753-4DF0-B522-77F07BBF8179}">
      <dgm:prSet phldrT="[Text]"/>
      <dgm:spPr/>
      <dgm:t>
        <a:bodyPr/>
        <a:lstStyle/>
        <a:p>
          <a:r>
            <a:rPr lang="en-IN" dirty="0"/>
            <a:t>Robot interacting with and navigating its environment</a:t>
          </a:r>
        </a:p>
      </dgm:t>
    </dgm:pt>
    <dgm:pt modelId="{EB399001-8A5A-43D2-900D-5910C904E27D}" type="parTrans" cxnId="{FF43589E-8E14-428B-884E-A96779DF4382}">
      <dgm:prSet/>
      <dgm:spPr/>
      <dgm:t>
        <a:bodyPr/>
        <a:lstStyle/>
        <a:p>
          <a:endParaRPr lang="en-IN"/>
        </a:p>
      </dgm:t>
    </dgm:pt>
    <dgm:pt modelId="{740246F4-79D9-4706-A59E-9B2424558A4A}" type="sibTrans" cxnId="{FF43589E-8E14-428B-884E-A96779DF4382}">
      <dgm:prSet/>
      <dgm:spPr/>
      <dgm:t>
        <a:bodyPr/>
        <a:lstStyle/>
        <a:p>
          <a:endParaRPr lang="en-IN"/>
        </a:p>
      </dgm:t>
    </dgm:pt>
    <dgm:pt modelId="{1DAA4CF4-DFB7-407D-A635-9625E156EAB5}">
      <dgm:prSet phldrT="[Text]"/>
      <dgm:spPr/>
      <dgm:t>
        <a:bodyPr/>
        <a:lstStyle/>
        <a:p>
          <a:r>
            <a:rPr lang="en-IN" dirty="0"/>
            <a:t>Actuation</a:t>
          </a:r>
        </a:p>
      </dgm:t>
    </dgm:pt>
    <dgm:pt modelId="{69F0AA2F-D120-45D4-B9C2-EB58C2DCC9D4}" type="parTrans" cxnId="{0BBA3BD1-32E0-4AE3-9A02-792B0C0E9572}">
      <dgm:prSet/>
      <dgm:spPr/>
      <dgm:t>
        <a:bodyPr/>
        <a:lstStyle/>
        <a:p>
          <a:endParaRPr lang="en-IN"/>
        </a:p>
      </dgm:t>
    </dgm:pt>
    <dgm:pt modelId="{ACA7057C-CE25-4F03-B51B-2EF6FEDB345D}" type="sibTrans" cxnId="{0BBA3BD1-32E0-4AE3-9A02-792B0C0E9572}">
      <dgm:prSet/>
      <dgm:spPr/>
      <dgm:t>
        <a:bodyPr/>
        <a:lstStyle/>
        <a:p>
          <a:endParaRPr lang="en-IN"/>
        </a:p>
      </dgm:t>
    </dgm:pt>
    <dgm:pt modelId="{96C2E913-8560-4ACE-AE72-DD0099FB0AFC}" type="pres">
      <dgm:prSet presAssocID="{93E1125B-3827-4B2C-A924-4658C1AFB16D}" presName="Name0" presStyleCnt="0">
        <dgm:presLayoutVars>
          <dgm:dir/>
          <dgm:resizeHandles val="exact"/>
        </dgm:presLayoutVars>
      </dgm:prSet>
      <dgm:spPr/>
    </dgm:pt>
    <dgm:pt modelId="{590B1696-6C77-4D81-AE22-739DB76F17CC}" type="pres">
      <dgm:prSet presAssocID="{93E1125B-3827-4B2C-A924-4658C1AFB16D}" presName="vNodes" presStyleCnt="0"/>
      <dgm:spPr/>
    </dgm:pt>
    <dgm:pt modelId="{E42F6677-191D-43BB-AE23-6D6B966F5FD4}" type="pres">
      <dgm:prSet presAssocID="{87612F61-AEA3-4229-A142-DCA5208E2FE9}" presName="node" presStyleLbl="node1" presStyleIdx="0" presStyleCnt="4">
        <dgm:presLayoutVars>
          <dgm:bulletEnabled val="1"/>
        </dgm:presLayoutVars>
      </dgm:prSet>
      <dgm:spPr/>
    </dgm:pt>
    <dgm:pt modelId="{C598D59B-4869-4836-90E6-25C347857734}" type="pres">
      <dgm:prSet presAssocID="{BDA7A853-D799-48DE-A9F1-BBEEB9650C7F}" presName="spacerT" presStyleCnt="0"/>
      <dgm:spPr/>
    </dgm:pt>
    <dgm:pt modelId="{B4025236-2680-40F0-9F27-04113A2A0876}" type="pres">
      <dgm:prSet presAssocID="{BDA7A853-D799-48DE-A9F1-BBEEB9650C7F}" presName="sibTrans" presStyleLbl="sibTrans2D1" presStyleIdx="0" presStyleCnt="3"/>
      <dgm:spPr/>
    </dgm:pt>
    <dgm:pt modelId="{B1014AC7-6E15-4BE3-B9C5-A7ACF950D0D6}" type="pres">
      <dgm:prSet presAssocID="{BDA7A853-D799-48DE-A9F1-BBEEB9650C7F}" presName="spacerB" presStyleCnt="0"/>
      <dgm:spPr/>
    </dgm:pt>
    <dgm:pt modelId="{4BC922BA-8E9D-4266-87CB-752AD528E5BE}" type="pres">
      <dgm:prSet presAssocID="{85B54316-A44A-4C40-9C56-C527C46B2907}" presName="node" presStyleLbl="node1" presStyleIdx="1" presStyleCnt="4">
        <dgm:presLayoutVars>
          <dgm:bulletEnabled val="1"/>
        </dgm:presLayoutVars>
      </dgm:prSet>
      <dgm:spPr/>
    </dgm:pt>
    <dgm:pt modelId="{02245446-264B-4040-A034-CEEC017DB645}" type="pres">
      <dgm:prSet presAssocID="{A0CD851F-F3AA-4AA3-BD59-6F6875B750D4}" presName="spacerT" presStyleCnt="0"/>
      <dgm:spPr/>
    </dgm:pt>
    <dgm:pt modelId="{BA8EA053-7AB5-4B42-8222-9B8A34CA5899}" type="pres">
      <dgm:prSet presAssocID="{A0CD851F-F3AA-4AA3-BD59-6F6875B750D4}" presName="sibTrans" presStyleLbl="sibTrans2D1" presStyleIdx="1" presStyleCnt="3"/>
      <dgm:spPr/>
    </dgm:pt>
    <dgm:pt modelId="{7B36E9BA-CE3B-40B1-BC44-BE5D3EF4D6CD}" type="pres">
      <dgm:prSet presAssocID="{A0CD851F-F3AA-4AA3-BD59-6F6875B750D4}" presName="spacerB" presStyleCnt="0"/>
      <dgm:spPr/>
    </dgm:pt>
    <dgm:pt modelId="{2C337DCF-F13D-40D6-BA9C-38A0D4F99ABB}" type="pres">
      <dgm:prSet presAssocID="{1DAA4CF4-DFB7-407D-A635-9625E156EAB5}" presName="node" presStyleLbl="node1" presStyleIdx="2" presStyleCnt="4">
        <dgm:presLayoutVars>
          <dgm:bulletEnabled val="1"/>
        </dgm:presLayoutVars>
      </dgm:prSet>
      <dgm:spPr/>
    </dgm:pt>
    <dgm:pt modelId="{1A8645A0-1D64-400D-B56B-0305D49653BA}" type="pres">
      <dgm:prSet presAssocID="{93E1125B-3827-4B2C-A924-4658C1AFB16D}" presName="sibTransLast" presStyleLbl="sibTrans2D1" presStyleIdx="2" presStyleCnt="3"/>
      <dgm:spPr/>
    </dgm:pt>
    <dgm:pt modelId="{C0BA5E81-4498-4352-B841-5D02996878C2}" type="pres">
      <dgm:prSet presAssocID="{93E1125B-3827-4B2C-A924-4658C1AFB16D}" presName="connectorText" presStyleLbl="sibTrans2D1" presStyleIdx="2" presStyleCnt="3"/>
      <dgm:spPr/>
    </dgm:pt>
    <dgm:pt modelId="{84404D22-94EE-4917-AFB5-706F8109D2BD}" type="pres">
      <dgm:prSet presAssocID="{93E1125B-3827-4B2C-A924-4658C1AFB16D}" presName="lastNode" presStyleLbl="node1" presStyleIdx="3" presStyleCnt="4">
        <dgm:presLayoutVars>
          <dgm:bulletEnabled val="1"/>
        </dgm:presLayoutVars>
      </dgm:prSet>
      <dgm:spPr/>
    </dgm:pt>
  </dgm:ptLst>
  <dgm:cxnLst>
    <dgm:cxn modelId="{5EB4D839-9678-4C00-BDD7-B3F328D1AC4A}" type="presOf" srcId="{85B54316-A44A-4C40-9C56-C527C46B2907}" destId="{4BC922BA-8E9D-4266-87CB-752AD528E5BE}" srcOrd="0" destOrd="0" presId="urn:microsoft.com/office/officeart/2005/8/layout/equation2"/>
    <dgm:cxn modelId="{0A86DA64-8A82-4417-83A7-20F70CE80783}" type="presOf" srcId="{93E1125B-3827-4B2C-A924-4658C1AFB16D}" destId="{96C2E913-8560-4ACE-AE72-DD0099FB0AFC}" srcOrd="0" destOrd="0" presId="urn:microsoft.com/office/officeart/2005/8/layout/equation2"/>
    <dgm:cxn modelId="{61BDB872-1CE1-4683-BE10-E1527BF15454}" type="presOf" srcId="{87612F61-AEA3-4229-A142-DCA5208E2FE9}" destId="{E42F6677-191D-43BB-AE23-6D6B966F5FD4}" srcOrd="0" destOrd="0" presId="urn:microsoft.com/office/officeart/2005/8/layout/equation2"/>
    <dgm:cxn modelId="{3DCA9877-9DC8-4861-B1D6-3B0634157C71}" srcId="{93E1125B-3827-4B2C-A924-4658C1AFB16D}" destId="{87612F61-AEA3-4229-A142-DCA5208E2FE9}" srcOrd="0" destOrd="0" parTransId="{BA9F93DA-F737-43F1-8157-07CF729477D1}" sibTransId="{BDA7A853-D799-48DE-A9F1-BBEEB9650C7F}"/>
    <dgm:cxn modelId="{F8B3C158-689F-4C15-B099-A2D637FA9089}" type="presOf" srcId="{D190A2F5-7753-4DF0-B522-77F07BBF8179}" destId="{84404D22-94EE-4917-AFB5-706F8109D2BD}" srcOrd="0" destOrd="0" presId="urn:microsoft.com/office/officeart/2005/8/layout/equation2"/>
    <dgm:cxn modelId="{00770288-1AC7-492C-8509-FC819174E830}" type="presOf" srcId="{A0CD851F-F3AA-4AA3-BD59-6F6875B750D4}" destId="{BA8EA053-7AB5-4B42-8222-9B8A34CA5899}" srcOrd="0" destOrd="0" presId="urn:microsoft.com/office/officeart/2005/8/layout/equation2"/>
    <dgm:cxn modelId="{BEFF6494-3F82-487B-A116-63D1EF40683C}" type="presOf" srcId="{ACA7057C-CE25-4F03-B51B-2EF6FEDB345D}" destId="{C0BA5E81-4498-4352-B841-5D02996878C2}" srcOrd="1" destOrd="0" presId="urn:microsoft.com/office/officeart/2005/8/layout/equation2"/>
    <dgm:cxn modelId="{FF43589E-8E14-428B-884E-A96779DF4382}" srcId="{93E1125B-3827-4B2C-A924-4658C1AFB16D}" destId="{D190A2F5-7753-4DF0-B522-77F07BBF8179}" srcOrd="3" destOrd="0" parTransId="{EB399001-8A5A-43D2-900D-5910C904E27D}" sibTransId="{740246F4-79D9-4706-A59E-9B2424558A4A}"/>
    <dgm:cxn modelId="{51E761BD-52B0-4EB8-A3AB-E5E483054BB0}" type="presOf" srcId="{ACA7057C-CE25-4F03-B51B-2EF6FEDB345D}" destId="{1A8645A0-1D64-400D-B56B-0305D49653BA}" srcOrd="0" destOrd="0" presId="urn:microsoft.com/office/officeart/2005/8/layout/equation2"/>
    <dgm:cxn modelId="{0FABDEC7-CCC9-472C-B39E-BAB29E312FB6}" srcId="{93E1125B-3827-4B2C-A924-4658C1AFB16D}" destId="{85B54316-A44A-4C40-9C56-C527C46B2907}" srcOrd="1" destOrd="0" parTransId="{99EAA410-5922-4117-955D-FF9820A0A6D6}" sibTransId="{A0CD851F-F3AA-4AA3-BD59-6F6875B750D4}"/>
    <dgm:cxn modelId="{0BBA3BD1-32E0-4AE3-9A02-792B0C0E9572}" srcId="{93E1125B-3827-4B2C-A924-4658C1AFB16D}" destId="{1DAA4CF4-DFB7-407D-A635-9625E156EAB5}" srcOrd="2" destOrd="0" parTransId="{69F0AA2F-D120-45D4-B9C2-EB58C2DCC9D4}" sibTransId="{ACA7057C-CE25-4F03-B51B-2EF6FEDB345D}"/>
    <dgm:cxn modelId="{E94ACFE0-C9F7-45CD-88D7-DB2C76489BA7}" type="presOf" srcId="{1DAA4CF4-DFB7-407D-A635-9625E156EAB5}" destId="{2C337DCF-F13D-40D6-BA9C-38A0D4F99ABB}" srcOrd="0" destOrd="0" presId="urn:microsoft.com/office/officeart/2005/8/layout/equation2"/>
    <dgm:cxn modelId="{B6E59DF5-B751-41FB-AA38-AB2F033EEC19}" type="presOf" srcId="{BDA7A853-D799-48DE-A9F1-BBEEB9650C7F}" destId="{B4025236-2680-40F0-9F27-04113A2A0876}" srcOrd="0" destOrd="0" presId="urn:microsoft.com/office/officeart/2005/8/layout/equation2"/>
    <dgm:cxn modelId="{0E244E2A-9CD9-467D-95EE-B45C199AD86C}" type="presParOf" srcId="{96C2E913-8560-4ACE-AE72-DD0099FB0AFC}" destId="{590B1696-6C77-4D81-AE22-739DB76F17CC}" srcOrd="0" destOrd="0" presId="urn:microsoft.com/office/officeart/2005/8/layout/equation2"/>
    <dgm:cxn modelId="{FBC142B0-8BD4-4B90-B286-95B6AED3CF9C}" type="presParOf" srcId="{590B1696-6C77-4D81-AE22-739DB76F17CC}" destId="{E42F6677-191D-43BB-AE23-6D6B966F5FD4}" srcOrd="0" destOrd="0" presId="urn:microsoft.com/office/officeart/2005/8/layout/equation2"/>
    <dgm:cxn modelId="{BB1FD28E-4458-40DD-95EB-C04EC1B441FA}" type="presParOf" srcId="{590B1696-6C77-4D81-AE22-739DB76F17CC}" destId="{C598D59B-4869-4836-90E6-25C347857734}" srcOrd="1" destOrd="0" presId="urn:microsoft.com/office/officeart/2005/8/layout/equation2"/>
    <dgm:cxn modelId="{9A782E77-1522-4097-BEE8-54534347FFDE}" type="presParOf" srcId="{590B1696-6C77-4D81-AE22-739DB76F17CC}" destId="{B4025236-2680-40F0-9F27-04113A2A0876}" srcOrd="2" destOrd="0" presId="urn:microsoft.com/office/officeart/2005/8/layout/equation2"/>
    <dgm:cxn modelId="{1D712EAC-AED9-4B18-93AF-8753989EAFEF}" type="presParOf" srcId="{590B1696-6C77-4D81-AE22-739DB76F17CC}" destId="{B1014AC7-6E15-4BE3-B9C5-A7ACF950D0D6}" srcOrd="3" destOrd="0" presId="urn:microsoft.com/office/officeart/2005/8/layout/equation2"/>
    <dgm:cxn modelId="{3D8FF2F8-AB3B-4D15-8D08-B9E102792FBC}" type="presParOf" srcId="{590B1696-6C77-4D81-AE22-739DB76F17CC}" destId="{4BC922BA-8E9D-4266-87CB-752AD528E5BE}" srcOrd="4" destOrd="0" presId="urn:microsoft.com/office/officeart/2005/8/layout/equation2"/>
    <dgm:cxn modelId="{1D54FF1D-1B5C-470B-A3E0-98453B02A241}" type="presParOf" srcId="{590B1696-6C77-4D81-AE22-739DB76F17CC}" destId="{02245446-264B-4040-A034-CEEC017DB645}" srcOrd="5" destOrd="0" presId="urn:microsoft.com/office/officeart/2005/8/layout/equation2"/>
    <dgm:cxn modelId="{91FC7BD8-12C2-438D-A04A-4E2FCE8CBC5F}" type="presParOf" srcId="{590B1696-6C77-4D81-AE22-739DB76F17CC}" destId="{BA8EA053-7AB5-4B42-8222-9B8A34CA5899}" srcOrd="6" destOrd="0" presId="urn:microsoft.com/office/officeart/2005/8/layout/equation2"/>
    <dgm:cxn modelId="{08492B32-FB8E-4592-B9B8-A54A4CFB36A9}" type="presParOf" srcId="{590B1696-6C77-4D81-AE22-739DB76F17CC}" destId="{7B36E9BA-CE3B-40B1-BC44-BE5D3EF4D6CD}" srcOrd="7" destOrd="0" presId="urn:microsoft.com/office/officeart/2005/8/layout/equation2"/>
    <dgm:cxn modelId="{6A098279-5A14-4817-9959-EB7C923DC06B}" type="presParOf" srcId="{590B1696-6C77-4D81-AE22-739DB76F17CC}" destId="{2C337DCF-F13D-40D6-BA9C-38A0D4F99ABB}" srcOrd="8" destOrd="0" presId="urn:microsoft.com/office/officeart/2005/8/layout/equation2"/>
    <dgm:cxn modelId="{56D8A2AA-9F5B-4CA5-B55D-026ED3FC0586}" type="presParOf" srcId="{96C2E913-8560-4ACE-AE72-DD0099FB0AFC}" destId="{1A8645A0-1D64-400D-B56B-0305D49653BA}" srcOrd="1" destOrd="0" presId="urn:microsoft.com/office/officeart/2005/8/layout/equation2"/>
    <dgm:cxn modelId="{7772CD22-75CC-4DDB-91EE-656CA58D714B}" type="presParOf" srcId="{1A8645A0-1D64-400D-B56B-0305D49653BA}" destId="{C0BA5E81-4498-4352-B841-5D02996878C2}" srcOrd="0" destOrd="0" presId="urn:microsoft.com/office/officeart/2005/8/layout/equation2"/>
    <dgm:cxn modelId="{86B139FC-E01A-4534-8B79-C5DC9EF36038}" type="presParOf" srcId="{96C2E913-8560-4ACE-AE72-DD0099FB0AFC}" destId="{84404D22-94EE-4917-AFB5-706F8109D2B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1125B-3827-4B2C-A924-4658C1AFB16D}" type="doc">
      <dgm:prSet loTypeId="urn:microsoft.com/office/officeart/2005/8/layout/equation2" loCatId="process" qsTypeId="urn:microsoft.com/office/officeart/2005/8/quickstyle/simple1" qsCatId="simple" csTypeId="urn:microsoft.com/office/officeart/2005/8/colors/accent1_2" csCatId="accent1" phldr="1"/>
      <dgm:spPr/>
    </dgm:pt>
    <dgm:pt modelId="{87612F61-AEA3-4229-A142-DCA5208E2FE9}">
      <dgm:prSet phldrT="[Text]"/>
      <dgm:spPr/>
      <dgm:t>
        <a:bodyPr/>
        <a:lstStyle/>
        <a:p>
          <a:r>
            <a:rPr lang="en-IN" dirty="0"/>
            <a:t>Perception</a:t>
          </a:r>
        </a:p>
      </dgm:t>
    </dgm:pt>
    <dgm:pt modelId="{BA9F93DA-F737-43F1-8157-07CF729477D1}" type="parTrans" cxnId="{3DCA9877-9DC8-4861-B1D6-3B0634157C71}">
      <dgm:prSet/>
      <dgm:spPr/>
      <dgm:t>
        <a:bodyPr/>
        <a:lstStyle/>
        <a:p>
          <a:endParaRPr lang="en-IN"/>
        </a:p>
      </dgm:t>
    </dgm:pt>
    <dgm:pt modelId="{BDA7A853-D799-48DE-A9F1-BBEEB9650C7F}" type="sibTrans" cxnId="{3DCA9877-9DC8-4861-B1D6-3B0634157C71}">
      <dgm:prSet/>
      <dgm:spPr/>
      <dgm:t>
        <a:bodyPr/>
        <a:lstStyle/>
        <a:p>
          <a:endParaRPr lang="en-IN"/>
        </a:p>
      </dgm:t>
    </dgm:pt>
    <dgm:pt modelId="{85B54316-A44A-4C40-9C56-C527C46B2907}">
      <dgm:prSet phldrT="[Text]"/>
      <dgm:spPr/>
      <dgm:t>
        <a:bodyPr/>
        <a:lstStyle/>
        <a:p>
          <a:r>
            <a:rPr lang="en-IN" dirty="0"/>
            <a:t>Reasoning &amp; Planning</a:t>
          </a:r>
        </a:p>
      </dgm:t>
    </dgm:pt>
    <dgm:pt modelId="{99EAA410-5922-4117-955D-FF9820A0A6D6}" type="parTrans" cxnId="{0FABDEC7-CCC9-472C-B39E-BAB29E312FB6}">
      <dgm:prSet/>
      <dgm:spPr/>
      <dgm:t>
        <a:bodyPr/>
        <a:lstStyle/>
        <a:p>
          <a:endParaRPr lang="en-IN"/>
        </a:p>
      </dgm:t>
    </dgm:pt>
    <dgm:pt modelId="{A0CD851F-F3AA-4AA3-BD59-6F6875B750D4}" type="sibTrans" cxnId="{0FABDEC7-CCC9-472C-B39E-BAB29E312FB6}">
      <dgm:prSet/>
      <dgm:spPr/>
      <dgm:t>
        <a:bodyPr/>
        <a:lstStyle/>
        <a:p>
          <a:endParaRPr lang="en-IN"/>
        </a:p>
      </dgm:t>
    </dgm:pt>
    <dgm:pt modelId="{D190A2F5-7753-4DF0-B522-77F07BBF8179}">
      <dgm:prSet phldrT="[Text]"/>
      <dgm:spPr/>
      <dgm:t>
        <a:bodyPr/>
        <a:lstStyle/>
        <a:p>
          <a:r>
            <a:rPr lang="en-IN" dirty="0"/>
            <a:t>Robot interacting with and navigating its environment</a:t>
          </a:r>
        </a:p>
      </dgm:t>
    </dgm:pt>
    <dgm:pt modelId="{EB399001-8A5A-43D2-900D-5910C904E27D}" type="parTrans" cxnId="{FF43589E-8E14-428B-884E-A96779DF4382}">
      <dgm:prSet/>
      <dgm:spPr/>
      <dgm:t>
        <a:bodyPr/>
        <a:lstStyle/>
        <a:p>
          <a:endParaRPr lang="en-IN"/>
        </a:p>
      </dgm:t>
    </dgm:pt>
    <dgm:pt modelId="{740246F4-79D9-4706-A59E-9B2424558A4A}" type="sibTrans" cxnId="{FF43589E-8E14-428B-884E-A96779DF4382}">
      <dgm:prSet/>
      <dgm:spPr/>
      <dgm:t>
        <a:bodyPr/>
        <a:lstStyle/>
        <a:p>
          <a:endParaRPr lang="en-IN"/>
        </a:p>
      </dgm:t>
    </dgm:pt>
    <dgm:pt modelId="{1DAA4CF4-DFB7-407D-A635-9625E156EAB5}">
      <dgm:prSet phldrT="[Text]"/>
      <dgm:spPr/>
      <dgm:t>
        <a:bodyPr/>
        <a:lstStyle/>
        <a:p>
          <a:r>
            <a:rPr lang="en-IN" dirty="0"/>
            <a:t>Actuation</a:t>
          </a:r>
        </a:p>
      </dgm:t>
    </dgm:pt>
    <dgm:pt modelId="{69F0AA2F-D120-45D4-B9C2-EB58C2DCC9D4}" type="parTrans" cxnId="{0BBA3BD1-32E0-4AE3-9A02-792B0C0E9572}">
      <dgm:prSet/>
      <dgm:spPr/>
      <dgm:t>
        <a:bodyPr/>
        <a:lstStyle/>
        <a:p>
          <a:endParaRPr lang="en-IN"/>
        </a:p>
      </dgm:t>
    </dgm:pt>
    <dgm:pt modelId="{ACA7057C-CE25-4F03-B51B-2EF6FEDB345D}" type="sibTrans" cxnId="{0BBA3BD1-32E0-4AE3-9A02-792B0C0E9572}">
      <dgm:prSet/>
      <dgm:spPr/>
      <dgm:t>
        <a:bodyPr/>
        <a:lstStyle/>
        <a:p>
          <a:endParaRPr lang="en-IN"/>
        </a:p>
      </dgm:t>
    </dgm:pt>
    <dgm:pt modelId="{96C2E913-8560-4ACE-AE72-DD0099FB0AFC}" type="pres">
      <dgm:prSet presAssocID="{93E1125B-3827-4B2C-A924-4658C1AFB16D}" presName="Name0" presStyleCnt="0">
        <dgm:presLayoutVars>
          <dgm:dir/>
          <dgm:resizeHandles val="exact"/>
        </dgm:presLayoutVars>
      </dgm:prSet>
      <dgm:spPr/>
    </dgm:pt>
    <dgm:pt modelId="{590B1696-6C77-4D81-AE22-739DB76F17CC}" type="pres">
      <dgm:prSet presAssocID="{93E1125B-3827-4B2C-A924-4658C1AFB16D}" presName="vNodes" presStyleCnt="0"/>
      <dgm:spPr/>
    </dgm:pt>
    <dgm:pt modelId="{E42F6677-191D-43BB-AE23-6D6B966F5FD4}" type="pres">
      <dgm:prSet presAssocID="{87612F61-AEA3-4229-A142-DCA5208E2FE9}" presName="node" presStyleLbl="node1" presStyleIdx="0" presStyleCnt="4">
        <dgm:presLayoutVars>
          <dgm:bulletEnabled val="1"/>
        </dgm:presLayoutVars>
      </dgm:prSet>
      <dgm:spPr/>
    </dgm:pt>
    <dgm:pt modelId="{C598D59B-4869-4836-90E6-25C347857734}" type="pres">
      <dgm:prSet presAssocID="{BDA7A853-D799-48DE-A9F1-BBEEB9650C7F}" presName="spacerT" presStyleCnt="0"/>
      <dgm:spPr/>
    </dgm:pt>
    <dgm:pt modelId="{B4025236-2680-40F0-9F27-04113A2A0876}" type="pres">
      <dgm:prSet presAssocID="{BDA7A853-D799-48DE-A9F1-BBEEB9650C7F}" presName="sibTrans" presStyleLbl="sibTrans2D1" presStyleIdx="0" presStyleCnt="3"/>
      <dgm:spPr/>
    </dgm:pt>
    <dgm:pt modelId="{B1014AC7-6E15-4BE3-B9C5-A7ACF950D0D6}" type="pres">
      <dgm:prSet presAssocID="{BDA7A853-D799-48DE-A9F1-BBEEB9650C7F}" presName="spacerB" presStyleCnt="0"/>
      <dgm:spPr/>
    </dgm:pt>
    <dgm:pt modelId="{4BC922BA-8E9D-4266-87CB-752AD528E5BE}" type="pres">
      <dgm:prSet presAssocID="{85B54316-A44A-4C40-9C56-C527C46B2907}" presName="node" presStyleLbl="node1" presStyleIdx="1" presStyleCnt="4">
        <dgm:presLayoutVars>
          <dgm:bulletEnabled val="1"/>
        </dgm:presLayoutVars>
      </dgm:prSet>
      <dgm:spPr/>
    </dgm:pt>
    <dgm:pt modelId="{02245446-264B-4040-A034-CEEC017DB645}" type="pres">
      <dgm:prSet presAssocID="{A0CD851F-F3AA-4AA3-BD59-6F6875B750D4}" presName="spacerT" presStyleCnt="0"/>
      <dgm:spPr/>
    </dgm:pt>
    <dgm:pt modelId="{BA8EA053-7AB5-4B42-8222-9B8A34CA5899}" type="pres">
      <dgm:prSet presAssocID="{A0CD851F-F3AA-4AA3-BD59-6F6875B750D4}" presName="sibTrans" presStyleLbl="sibTrans2D1" presStyleIdx="1" presStyleCnt="3"/>
      <dgm:spPr/>
    </dgm:pt>
    <dgm:pt modelId="{7B36E9BA-CE3B-40B1-BC44-BE5D3EF4D6CD}" type="pres">
      <dgm:prSet presAssocID="{A0CD851F-F3AA-4AA3-BD59-6F6875B750D4}" presName="spacerB" presStyleCnt="0"/>
      <dgm:spPr/>
    </dgm:pt>
    <dgm:pt modelId="{2C337DCF-F13D-40D6-BA9C-38A0D4F99ABB}" type="pres">
      <dgm:prSet presAssocID="{1DAA4CF4-DFB7-407D-A635-9625E156EAB5}" presName="node" presStyleLbl="node1" presStyleIdx="2" presStyleCnt="4">
        <dgm:presLayoutVars>
          <dgm:bulletEnabled val="1"/>
        </dgm:presLayoutVars>
      </dgm:prSet>
      <dgm:spPr/>
    </dgm:pt>
    <dgm:pt modelId="{1A8645A0-1D64-400D-B56B-0305D49653BA}" type="pres">
      <dgm:prSet presAssocID="{93E1125B-3827-4B2C-A924-4658C1AFB16D}" presName="sibTransLast" presStyleLbl="sibTrans2D1" presStyleIdx="2" presStyleCnt="3"/>
      <dgm:spPr/>
    </dgm:pt>
    <dgm:pt modelId="{C0BA5E81-4498-4352-B841-5D02996878C2}" type="pres">
      <dgm:prSet presAssocID="{93E1125B-3827-4B2C-A924-4658C1AFB16D}" presName="connectorText" presStyleLbl="sibTrans2D1" presStyleIdx="2" presStyleCnt="3"/>
      <dgm:spPr/>
    </dgm:pt>
    <dgm:pt modelId="{84404D22-94EE-4917-AFB5-706F8109D2BD}" type="pres">
      <dgm:prSet presAssocID="{93E1125B-3827-4B2C-A924-4658C1AFB16D}" presName="lastNode" presStyleLbl="node1" presStyleIdx="3" presStyleCnt="4">
        <dgm:presLayoutVars>
          <dgm:bulletEnabled val="1"/>
        </dgm:presLayoutVars>
      </dgm:prSet>
      <dgm:spPr/>
    </dgm:pt>
  </dgm:ptLst>
  <dgm:cxnLst>
    <dgm:cxn modelId="{5EB4D839-9678-4C00-BDD7-B3F328D1AC4A}" type="presOf" srcId="{85B54316-A44A-4C40-9C56-C527C46B2907}" destId="{4BC922BA-8E9D-4266-87CB-752AD528E5BE}" srcOrd="0" destOrd="0" presId="urn:microsoft.com/office/officeart/2005/8/layout/equation2"/>
    <dgm:cxn modelId="{0A86DA64-8A82-4417-83A7-20F70CE80783}" type="presOf" srcId="{93E1125B-3827-4B2C-A924-4658C1AFB16D}" destId="{96C2E913-8560-4ACE-AE72-DD0099FB0AFC}" srcOrd="0" destOrd="0" presId="urn:microsoft.com/office/officeart/2005/8/layout/equation2"/>
    <dgm:cxn modelId="{61BDB872-1CE1-4683-BE10-E1527BF15454}" type="presOf" srcId="{87612F61-AEA3-4229-A142-DCA5208E2FE9}" destId="{E42F6677-191D-43BB-AE23-6D6B966F5FD4}" srcOrd="0" destOrd="0" presId="urn:microsoft.com/office/officeart/2005/8/layout/equation2"/>
    <dgm:cxn modelId="{3DCA9877-9DC8-4861-B1D6-3B0634157C71}" srcId="{93E1125B-3827-4B2C-A924-4658C1AFB16D}" destId="{87612F61-AEA3-4229-A142-DCA5208E2FE9}" srcOrd="0" destOrd="0" parTransId="{BA9F93DA-F737-43F1-8157-07CF729477D1}" sibTransId="{BDA7A853-D799-48DE-A9F1-BBEEB9650C7F}"/>
    <dgm:cxn modelId="{F8B3C158-689F-4C15-B099-A2D637FA9089}" type="presOf" srcId="{D190A2F5-7753-4DF0-B522-77F07BBF8179}" destId="{84404D22-94EE-4917-AFB5-706F8109D2BD}" srcOrd="0" destOrd="0" presId="urn:microsoft.com/office/officeart/2005/8/layout/equation2"/>
    <dgm:cxn modelId="{00770288-1AC7-492C-8509-FC819174E830}" type="presOf" srcId="{A0CD851F-F3AA-4AA3-BD59-6F6875B750D4}" destId="{BA8EA053-7AB5-4B42-8222-9B8A34CA5899}" srcOrd="0" destOrd="0" presId="urn:microsoft.com/office/officeart/2005/8/layout/equation2"/>
    <dgm:cxn modelId="{BEFF6494-3F82-487B-A116-63D1EF40683C}" type="presOf" srcId="{ACA7057C-CE25-4F03-B51B-2EF6FEDB345D}" destId="{C0BA5E81-4498-4352-B841-5D02996878C2}" srcOrd="1" destOrd="0" presId="urn:microsoft.com/office/officeart/2005/8/layout/equation2"/>
    <dgm:cxn modelId="{FF43589E-8E14-428B-884E-A96779DF4382}" srcId="{93E1125B-3827-4B2C-A924-4658C1AFB16D}" destId="{D190A2F5-7753-4DF0-B522-77F07BBF8179}" srcOrd="3" destOrd="0" parTransId="{EB399001-8A5A-43D2-900D-5910C904E27D}" sibTransId="{740246F4-79D9-4706-A59E-9B2424558A4A}"/>
    <dgm:cxn modelId="{51E761BD-52B0-4EB8-A3AB-E5E483054BB0}" type="presOf" srcId="{ACA7057C-CE25-4F03-B51B-2EF6FEDB345D}" destId="{1A8645A0-1D64-400D-B56B-0305D49653BA}" srcOrd="0" destOrd="0" presId="urn:microsoft.com/office/officeart/2005/8/layout/equation2"/>
    <dgm:cxn modelId="{0FABDEC7-CCC9-472C-B39E-BAB29E312FB6}" srcId="{93E1125B-3827-4B2C-A924-4658C1AFB16D}" destId="{85B54316-A44A-4C40-9C56-C527C46B2907}" srcOrd="1" destOrd="0" parTransId="{99EAA410-5922-4117-955D-FF9820A0A6D6}" sibTransId="{A0CD851F-F3AA-4AA3-BD59-6F6875B750D4}"/>
    <dgm:cxn modelId="{0BBA3BD1-32E0-4AE3-9A02-792B0C0E9572}" srcId="{93E1125B-3827-4B2C-A924-4658C1AFB16D}" destId="{1DAA4CF4-DFB7-407D-A635-9625E156EAB5}" srcOrd="2" destOrd="0" parTransId="{69F0AA2F-D120-45D4-B9C2-EB58C2DCC9D4}" sibTransId="{ACA7057C-CE25-4F03-B51B-2EF6FEDB345D}"/>
    <dgm:cxn modelId="{E94ACFE0-C9F7-45CD-88D7-DB2C76489BA7}" type="presOf" srcId="{1DAA4CF4-DFB7-407D-A635-9625E156EAB5}" destId="{2C337DCF-F13D-40D6-BA9C-38A0D4F99ABB}" srcOrd="0" destOrd="0" presId="urn:microsoft.com/office/officeart/2005/8/layout/equation2"/>
    <dgm:cxn modelId="{B6E59DF5-B751-41FB-AA38-AB2F033EEC19}" type="presOf" srcId="{BDA7A853-D799-48DE-A9F1-BBEEB9650C7F}" destId="{B4025236-2680-40F0-9F27-04113A2A0876}" srcOrd="0" destOrd="0" presId="urn:microsoft.com/office/officeart/2005/8/layout/equation2"/>
    <dgm:cxn modelId="{0E244E2A-9CD9-467D-95EE-B45C199AD86C}" type="presParOf" srcId="{96C2E913-8560-4ACE-AE72-DD0099FB0AFC}" destId="{590B1696-6C77-4D81-AE22-739DB76F17CC}" srcOrd="0" destOrd="0" presId="urn:microsoft.com/office/officeart/2005/8/layout/equation2"/>
    <dgm:cxn modelId="{FBC142B0-8BD4-4B90-B286-95B6AED3CF9C}" type="presParOf" srcId="{590B1696-6C77-4D81-AE22-739DB76F17CC}" destId="{E42F6677-191D-43BB-AE23-6D6B966F5FD4}" srcOrd="0" destOrd="0" presId="urn:microsoft.com/office/officeart/2005/8/layout/equation2"/>
    <dgm:cxn modelId="{BB1FD28E-4458-40DD-95EB-C04EC1B441FA}" type="presParOf" srcId="{590B1696-6C77-4D81-AE22-739DB76F17CC}" destId="{C598D59B-4869-4836-90E6-25C347857734}" srcOrd="1" destOrd="0" presId="urn:microsoft.com/office/officeart/2005/8/layout/equation2"/>
    <dgm:cxn modelId="{9A782E77-1522-4097-BEE8-54534347FFDE}" type="presParOf" srcId="{590B1696-6C77-4D81-AE22-739DB76F17CC}" destId="{B4025236-2680-40F0-9F27-04113A2A0876}" srcOrd="2" destOrd="0" presId="urn:microsoft.com/office/officeart/2005/8/layout/equation2"/>
    <dgm:cxn modelId="{1D712EAC-AED9-4B18-93AF-8753989EAFEF}" type="presParOf" srcId="{590B1696-6C77-4D81-AE22-739DB76F17CC}" destId="{B1014AC7-6E15-4BE3-B9C5-A7ACF950D0D6}" srcOrd="3" destOrd="0" presId="urn:microsoft.com/office/officeart/2005/8/layout/equation2"/>
    <dgm:cxn modelId="{3D8FF2F8-AB3B-4D15-8D08-B9E102792FBC}" type="presParOf" srcId="{590B1696-6C77-4D81-AE22-739DB76F17CC}" destId="{4BC922BA-8E9D-4266-87CB-752AD528E5BE}" srcOrd="4" destOrd="0" presId="urn:microsoft.com/office/officeart/2005/8/layout/equation2"/>
    <dgm:cxn modelId="{1D54FF1D-1B5C-470B-A3E0-98453B02A241}" type="presParOf" srcId="{590B1696-6C77-4D81-AE22-739DB76F17CC}" destId="{02245446-264B-4040-A034-CEEC017DB645}" srcOrd="5" destOrd="0" presId="urn:microsoft.com/office/officeart/2005/8/layout/equation2"/>
    <dgm:cxn modelId="{91FC7BD8-12C2-438D-A04A-4E2FCE8CBC5F}" type="presParOf" srcId="{590B1696-6C77-4D81-AE22-739DB76F17CC}" destId="{BA8EA053-7AB5-4B42-8222-9B8A34CA5899}" srcOrd="6" destOrd="0" presId="urn:microsoft.com/office/officeart/2005/8/layout/equation2"/>
    <dgm:cxn modelId="{08492B32-FB8E-4592-B9B8-A54A4CFB36A9}" type="presParOf" srcId="{590B1696-6C77-4D81-AE22-739DB76F17CC}" destId="{7B36E9BA-CE3B-40B1-BC44-BE5D3EF4D6CD}" srcOrd="7" destOrd="0" presId="urn:microsoft.com/office/officeart/2005/8/layout/equation2"/>
    <dgm:cxn modelId="{6A098279-5A14-4817-9959-EB7C923DC06B}" type="presParOf" srcId="{590B1696-6C77-4D81-AE22-739DB76F17CC}" destId="{2C337DCF-F13D-40D6-BA9C-38A0D4F99ABB}" srcOrd="8" destOrd="0" presId="urn:microsoft.com/office/officeart/2005/8/layout/equation2"/>
    <dgm:cxn modelId="{56D8A2AA-9F5B-4CA5-B55D-026ED3FC0586}" type="presParOf" srcId="{96C2E913-8560-4ACE-AE72-DD0099FB0AFC}" destId="{1A8645A0-1D64-400D-B56B-0305D49653BA}" srcOrd="1" destOrd="0" presId="urn:microsoft.com/office/officeart/2005/8/layout/equation2"/>
    <dgm:cxn modelId="{7772CD22-75CC-4DDB-91EE-656CA58D714B}" type="presParOf" srcId="{1A8645A0-1D64-400D-B56B-0305D49653BA}" destId="{C0BA5E81-4498-4352-B841-5D02996878C2}" srcOrd="0" destOrd="0" presId="urn:microsoft.com/office/officeart/2005/8/layout/equation2"/>
    <dgm:cxn modelId="{86B139FC-E01A-4534-8B79-C5DC9EF36038}" type="presParOf" srcId="{96C2E913-8560-4ACE-AE72-DD0099FB0AFC}" destId="{84404D22-94EE-4917-AFB5-706F8109D2B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E1125B-3827-4B2C-A924-4658C1AFB16D}" type="doc">
      <dgm:prSet loTypeId="urn:microsoft.com/office/officeart/2005/8/layout/equation2" loCatId="process" qsTypeId="urn:microsoft.com/office/officeart/2005/8/quickstyle/simple1" qsCatId="simple" csTypeId="urn:microsoft.com/office/officeart/2005/8/colors/accent1_2" csCatId="accent1" phldr="1"/>
      <dgm:spPr/>
    </dgm:pt>
    <dgm:pt modelId="{87612F61-AEA3-4229-A142-DCA5208E2FE9}">
      <dgm:prSet phldrT="[Text]"/>
      <dgm:spPr/>
      <dgm:t>
        <a:bodyPr/>
        <a:lstStyle/>
        <a:p>
          <a:r>
            <a:rPr lang="en-IN" dirty="0"/>
            <a:t>Perception</a:t>
          </a:r>
        </a:p>
      </dgm:t>
    </dgm:pt>
    <dgm:pt modelId="{BA9F93DA-F737-43F1-8157-07CF729477D1}" type="parTrans" cxnId="{3DCA9877-9DC8-4861-B1D6-3B0634157C71}">
      <dgm:prSet/>
      <dgm:spPr/>
      <dgm:t>
        <a:bodyPr/>
        <a:lstStyle/>
        <a:p>
          <a:endParaRPr lang="en-IN"/>
        </a:p>
      </dgm:t>
    </dgm:pt>
    <dgm:pt modelId="{BDA7A853-D799-48DE-A9F1-BBEEB9650C7F}" type="sibTrans" cxnId="{3DCA9877-9DC8-4861-B1D6-3B0634157C71}">
      <dgm:prSet/>
      <dgm:spPr/>
      <dgm:t>
        <a:bodyPr/>
        <a:lstStyle/>
        <a:p>
          <a:endParaRPr lang="en-IN"/>
        </a:p>
      </dgm:t>
    </dgm:pt>
    <dgm:pt modelId="{85B54316-A44A-4C40-9C56-C527C46B2907}">
      <dgm:prSet phldrT="[Text]"/>
      <dgm:spPr/>
      <dgm:t>
        <a:bodyPr/>
        <a:lstStyle/>
        <a:p>
          <a:r>
            <a:rPr lang="en-IN" dirty="0"/>
            <a:t>Reasoning &amp; Planning</a:t>
          </a:r>
        </a:p>
      </dgm:t>
    </dgm:pt>
    <dgm:pt modelId="{99EAA410-5922-4117-955D-FF9820A0A6D6}" type="parTrans" cxnId="{0FABDEC7-CCC9-472C-B39E-BAB29E312FB6}">
      <dgm:prSet/>
      <dgm:spPr/>
      <dgm:t>
        <a:bodyPr/>
        <a:lstStyle/>
        <a:p>
          <a:endParaRPr lang="en-IN"/>
        </a:p>
      </dgm:t>
    </dgm:pt>
    <dgm:pt modelId="{A0CD851F-F3AA-4AA3-BD59-6F6875B750D4}" type="sibTrans" cxnId="{0FABDEC7-CCC9-472C-B39E-BAB29E312FB6}">
      <dgm:prSet/>
      <dgm:spPr/>
      <dgm:t>
        <a:bodyPr/>
        <a:lstStyle/>
        <a:p>
          <a:endParaRPr lang="en-IN"/>
        </a:p>
      </dgm:t>
    </dgm:pt>
    <dgm:pt modelId="{D190A2F5-7753-4DF0-B522-77F07BBF8179}">
      <dgm:prSet phldrT="[Text]"/>
      <dgm:spPr/>
      <dgm:t>
        <a:bodyPr/>
        <a:lstStyle/>
        <a:p>
          <a:r>
            <a:rPr lang="en-IN" dirty="0"/>
            <a:t>Robot interacting with and navigating its environment</a:t>
          </a:r>
        </a:p>
      </dgm:t>
    </dgm:pt>
    <dgm:pt modelId="{EB399001-8A5A-43D2-900D-5910C904E27D}" type="parTrans" cxnId="{FF43589E-8E14-428B-884E-A96779DF4382}">
      <dgm:prSet/>
      <dgm:spPr/>
      <dgm:t>
        <a:bodyPr/>
        <a:lstStyle/>
        <a:p>
          <a:endParaRPr lang="en-IN"/>
        </a:p>
      </dgm:t>
    </dgm:pt>
    <dgm:pt modelId="{740246F4-79D9-4706-A59E-9B2424558A4A}" type="sibTrans" cxnId="{FF43589E-8E14-428B-884E-A96779DF4382}">
      <dgm:prSet/>
      <dgm:spPr/>
      <dgm:t>
        <a:bodyPr/>
        <a:lstStyle/>
        <a:p>
          <a:endParaRPr lang="en-IN"/>
        </a:p>
      </dgm:t>
    </dgm:pt>
    <dgm:pt modelId="{1DAA4CF4-DFB7-407D-A635-9625E156EAB5}">
      <dgm:prSet phldrT="[Text]"/>
      <dgm:spPr/>
      <dgm:t>
        <a:bodyPr/>
        <a:lstStyle/>
        <a:p>
          <a:r>
            <a:rPr lang="en-IN" dirty="0"/>
            <a:t>Actuation</a:t>
          </a:r>
        </a:p>
      </dgm:t>
    </dgm:pt>
    <dgm:pt modelId="{69F0AA2F-D120-45D4-B9C2-EB58C2DCC9D4}" type="parTrans" cxnId="{0BBA3BD1-32E0-4AE3-9A02-792B0C0E9572}">
      <dgm:prSet/>
      <dgm:spPr/>
      <dgm:t>
        <a:bodyPr/>
        <a:lstStyle/>
        <a:p>
          <a:endParaRPr lang="en-IN"/>
        </a:p>
      </dgm:t>
    </dgm:pt>
    <dgm:pt modelId="{ACA7057C-CE25-4F03-B51B-2EF6FEDB345D}" type="sibTrans" cxnId="{0BBA3BD1-32E0-4AE3-9A02-792B0C0E9572}">
      <dgm:prSet/>
      <dgm:spPr/>
      <dgm:t>
        <a:bodyPr/>
        <a:lstStyle/>
        <a:p>
          <a:endParaRPr lang="en-IN"/>
        </a:p>
      </dgm:t>
    </dgm:pt>
    <dgm:pt modelId="{96C2E913-8560-4ACE-AE72-DD0099FB0AFC}" type="pres">
      <dgm:prSet presAssocID="{93E1125B-3827-4B2C-A924-4658C1AFB16D}" presName="Name0" presStyleCnt="0">
        <dgm:presLayoutVars>
          <dgm:dir/>
          <dgm:resizeHandles val="exact"/>
        </dgm:presLayoutVars>
      </dgm:prSet>
      <dgm:spPr/>
    </dgm:pt>
    <dgm:pt modelId="{590B1696-6C77-4D81-AE22-739DB76F17CC}" type="pres">
      <dgm:prSet presAssocID="{93E1125B-3827-4B2C-A924-4658C1AFB16D}" presName="vNodes" presStyleCnt="0"/>
      <dgm:spPr/>
    </dgm:pt>
    <dgm:pt modelId="{E42F6677-191D-43BB-AE23-6D6B966F5FD4}" type="pres">
      <dgm:prSet presAssocID="{87612F61-AEA3-4229-A142-DCA5208E2FE9}" presName="node" presStyleLbl="node1" presStyleIdx="0" presStyleCnt="4">
        <dgm:presLayoutVars>
          <dgm:bulletEnabled val="1"/>
        </dgm:presLayoutVars>
      </dgm:prSet>
      <dgm:spPr/>
    </dgm:pt>
    <dgm:pt modelId="{C598D59B-4869-4836-90E6-25C347857734}" type="pres">
      <dgm:prSet presAssocID="{BDA7A853-D799-48DE-A9F1-BBEEB9650C7F}" presName="spacerT" presStyleCnt="0"/>
      <dgm:spPr/>
    </dgm:pt>
    <dgm:pt modelId="{B4025236-2680-40F0-9F27-04113A2A0876}" type="pres">
      <dgm:prSet presAssocID="{BDA7A853-D799-48DE-A9F1-BBEEB9650C7F}" presName="sibTrans" presStyleLbl="sibTrans2D1" presStyleIdx="0" presStyleCnt="3"/>
      <dgm:spPr/>
    </dgm:pt>
    <dgm:pt modelId="{B1014AC7-6E15-4BE3-B9C5-A7ACF950D0D6}" type="pres">
      <dgm:prSet presAssocID="{BDA7A853-D799-48DE-A9F1-BBEEB9650C7F}" presName="spacerB" presStyleCnt="0"/>
      <dgm:spPr/>
    </dgm:pt>
    <dgm:pt modelId="{4BC922BA-8E9D-4266-87CB-752AD528E5BE}" type="pres">
      <dgm:prSet presAssocID="{85B54316-A44A-4C40-9C56-C527C46B2907}" presName="node" presStyleLbl="node1" presStyleIdx="1" presStyleCnt="4">
        <dgm:presLayoutVars>
          <dgm:bulletEnabled val="1"/>
        </dgm:presLayoutVars>
      </dgm:prSet>
      <dgm:spPr/>
    </dgm:pt>
    <dgm:pt modelId="{02245446-264B-4040-A034-CEEC017DB645}" type="pres">
      <dgm:prSet presAssocID="{A0CD851F-F3AA-4AA3-BD59-6F6875B750D4}" presName="spacerT" presStyleCnt="0"/>
      <dgm:spPr/>
    </dgm:pt>
    <dgm:pt modelId="{BA8EA053-7AB5-4B42-8222-9B8A34CA5899}" type="pres">
      <dgm:prSet presAssocID="{A0CD851F-F3AA-4AA3-BD59-6F6875B750D4}" presName="sibTrans" presStyleLbl="sibTrans2D1" presStyleIdx="1" presStyleCnt="3"/>
      <dgm:spPr/>
    </dgm:pt>
    <dgm:pt modelId="{7B36E9BA-CE3B-40B1-BC44-BE5D3EF4D6CD}" type="pres">
      <dgm:prSet presAssocID="{A0CD851F-F3AA-4AA3-BD59-6F6875B750D4}" presName="spacerB" presStyleCnt="0"/>
      <dgm:spPr/>
    </dgm:pt>
    <dgm:pt modelId="{2C337DCF-F13D-40D6-BA9C-38A0D4F99ABB}" type="pres">
      <dgm:prSet presAssocID="{1DAA4CF4-DFB7-407D-A635-9625E156EAB5}" presName="node" presStyleLbl="node1" presStyleIdx="2" presStyleCnt="4">
        <dgm:presLayoutVars>
          <dgm:bulletEnabled val="1"/>
        </dgm:presLayoutVars>
      </dgm:prSet>
      <dgm:spPr/>
    </dgm:pt>
    <dgm:pt modelId="{1A8645A0-1D64-400D-B56B-0305D49653BA}" type="pres">
      <dgm:prSet presAssocID="{93E1125B-3827-4B2C-A924-4658C1AFB16D}" presName="sibTransLast" presStyleLbl="sibTrans2D1" presStyleIdx="2" presStyleCnt="3"/>
      <dgm:spPr/>
    </dgm:pt>
    <dgm:pt modelId="{C0BA5E81-4498-4352-B841-5D02996878C2}" type="pres">
      <dgm:prSet presAssocID="{93E1125B-3827-4B2C-A924-4658C1AFB16D}" presName="connectorText" presStyleLbl="sibTrans2D1" presStyleIdx="2" presStyleCnt="3"/>
      <dgm:spPr/>
    </dgm:pt>
    <dgm:pt modelId="{84404D22-94EE-4917-AFB5-706F8109D2BD}" type="pres">
      <dgm:prSet presAssocID="{93E1125B-3827-4B2C-A924-4658C1AFB16D}" presName="lastNode" presStyleLbl="node1" presStyleIdx="3" presStyleCnt="4">
        <dgm:presLayoutVars>
          <dgm:bulletEnabled val="1"/>
        </dgm:presLayoutVars>
      </dgm:prSet>
      <dgm:spPr/>
    </dgm:pt>
  </dgm:ptLst>
  <dgm:cxnLst>
    <dgm:cxn modelId="{5EB4D839-9678-4C00-BDD7-B3F328D1AC4A}" type="presOf" srcId="{85B54316-A44A-4C40-9C56-C527C46B2907}" destId="{4BC922BA-8E9D-4266-87CB-752AD528E5BE}" srcOrd="0" destOrd="0" presId="urn:microsoft.com/office/officeart/2005/8/layout/equation2"/>
    <dgm:cxn modelId="{0A86DA64-8A82-4417-83A7-20F70CE80783}" type="presOf" srcId="{93E1125B-3827-4B2C-A924-4658C1AFB16D}" destId="{96C2E913-8560-4ACE-AE72-DD0099FB0AFC}" srcOrd="0" destOrd="0" presId="urn:microsoft.com/office/officeart/2005/8/layout/equation2"/>
    <dgm:cxn modelId="{61BDB872-1CE1-4683-BE10-E1527BF15454}" type="presOf" srcId="{87612F61-AEA3-4229-A142-DCA5208E2FE9}" destId="{E42F6677-191D-43BB-AE23-6D6B966F5FD4}" srcOrd="0" destOrd="0" presId="urn:microsoft.com/office/officeart/2005/8/layout/equation2"/>
    <dgm:cxn modelId="{3DCA9877-9DC8-4861-B1D6-3B0634157C71}" srcId="{93E1125B-3827-4B2C-A924-4658C1AFB16D}" destId="{87612F61-AEA3-4229-A142-DCA5208E2FE9}" srcOrd="0" destOrd="0" parTransId="{BA9F93DA-F737-43F1-8157-07CF729477D1}" sibTransId="{BDA7A853-D799-48DE-A9F1-BBEEB9650C7F}"/>
    <dgm:cxn modelId="{F8B3C158-689F-4C15-B099-A2D637FA9089}" type="presOf" srcId="{D190A2F5-7753-4DF0-B522-77F07BBF8179}" destId="{84404D22-94EE-4917-AFB5-706F8109D2BD}" srcOrd="0" destOrd="0" presId="urn:microsoft.com/office/officeart/2005/8/layout/equation2"/>
    <dgm:cxn modelId="{00770288-1AC7-492C-8509-FC819174E830}" type="presOf" srcId="{A0CD851F-F3AA-4AA3-BD59-6F6875B750D4}" destId="{BA8EA053-7AB5-4B42-8222-9B8A34CA5899}" srcOrd="0" destOrd="0" presId="urn:microsoft.com/office/officeart/2005/8/layout/equation2"/>
    <dgm:cxn modelId="{BEFF6494-3F82-487B-A116-63D1EF40683C}" type="presOf" srcId="{ACA7057C-CE25-4F03-B51B-2EF6FEDB345D}" destId="{C0BA5E81-4498-4352-B841-5D02996878C2}" srcOrd="1" destOrd="0" presId="urn:microsoft.com/office/officeart/2005/8/layout/equation2"/>
    <dgm:cxn modelId="{FF43589E-8E14-428B-884E-A96779DF4382}" srcId="{93E1125B-3827-4B2C-A924-4658C1AFB16D}" destId="{D190A2F5-7753-4DF0-B522-77F07BBF8179}" srcOrd="3" destOrd="0" parTransId="{EB399001-8A5A-43D2-900D-5910C904E27D}" sibTransId="{740246F4-79D9-4706-A59E-9B2424558A4A}"/>
    <dgm:cxn modelId="{51E761BD-52B0-4EB8-A3AB-E5E483054BB0}" type="presOf" srcId="{ACA7057C-CE25-4F03-B51B-2EF6FEDB345D}" destId="{1A8645A0-1D64-400D-B56B-0305D49653BA}" srcOrd="0" destOrd="0" presId="urn:microsoft.com/office/officeart/2005/8/layout/equation2"/>
    <dgm:cxn modelId="{0FABDEC7-CCC9-472C-B39E-BAB29E312FB6}" srcId="{93E1125B-3827-4B2C-A924-4658C1AFB16D}" destId="{85B54316-A44A-4C40-9C56-C527C46B2907}" srcOrd="1" destOrd="0" parTransId="{99EAA410-5922-4117-955D-FF9820A0A6D6}" sibTransId="{A0CD851F-F3AA-4AA3-BD59-6F6875B750D4}"/>
    <dgm:cxn modelId="{0BBA3BD1-32E0-4AE3-9A02-792B0C0E9572}" srcId="{93E1125B-3827-4B2C-A924-4658C1AFB16D}" destId="{1DAA4CF4-DFB7-407D-A635-9625E156EAB5}" srcOrd="2" destOrd="0" parTransId="{69F0AA2F-D120-45D4-B9C2-EB58C2DCC9D4}" sibTransId="{ACA7057C-CE25-4F03-B51B-2EF6FEDB345D}"/>
    <dgm:cxn modelId="{E94ACFE0-C9F7-45CD-88D7-DB2C76489BA7}" type="presOf" srcId="{1DAA4CF4-DFB7-407D-A635-9625E156EAB5}" destId="{2C337DCF-F13D-40D6-BA9C-38A0D4F99ABB}" srcOrd="0" destOrd="0" presId="urn:microsoft.com/office/officeart/2005/8/layout/equation2"/>
    <dgm:cxn modelId="{B6E59DF5-B751-41FB-AA38-AB2F033EEC19}" type="presOf" srcId="{BDA7A853-D799-48DE-A9F1-BBEEB9650C7F}" destId="{B4025236-2680-40F0-9F27-04113A2A0876}" srcOrd="0" destOrd="0" presId="urn:microsoft.com/office/officeart/2005/8/layout/equation2"/>
    <dgm:cxn modelId="{0E244E2A-9CD9-467D-95EE-B45C199AD86C}" type="presParOf" srcId="{96C2E913-8560-4ACE-AE72-DD0099FB0AFC}" destId="{590B1696-6C77-4D81-AE22-739DB76F17CC}" srcOrd="0" destOrd="0" presId="urn:microsoft.com/office/officeart/2005/8/layout/equation2"/>
    <dgm:cxn modelId="{FBC142B0-8BD4-4B90-B286-95B6AED3CF9C}" type="presParOf" srcId="{590B1696-6C77-4D81-AE22-739DB76F17CC}" destId="{E42F6677-191D-43BB-AE23-6D6B966F5FD4}" srcOrd="0" destOrd="0" presId="urn:microsoft.com/office/officeart/2005/8/layout/equation2"/>
    <dgm:cxn modelId="{BB1FD28E-4458-40DD-95EB-C04EC1B441FA}" type="presParOf" srcId="{590B1696-6C77-4D81-AE22-739DB76F17CC}" destId="{C598D59B-4869-4836-90E6-25C347857734}" srcOrd="1" destOrd="0" presId="urn:microsoft.com/office/officeart/2005/8/layout/equation2"/>
    <dgm:cxn modelId="{9A782E77-1522-4097-BEE8-54534347FFDE}" type="presParOf" srcId="{590B1696-6C77-4D81-AE22-739DB76F17CC}" destId="{B4025236-2680-40F0-9F27-04113A2A0876}" srcOrd="2" destOrd="0" presId="urn:microsoft.com/office/officeart/2005/8/layout/equation2"/>
    <dgm:cxn modelId="{1D712EAC-AED9-4B18-93AF-8753989EAFEF}" type="presParOf" srcId="{590B1696-6C77-4D81-AE22-739DB76F17CC}" destId="{B1014AC7-6E15-4BE3-B9C5-A7ACF950D0D6}" srcOrd="3" destOrd="0" presId="urn:microsoft.com/office/officeart/2005/8/layout/equation2"/>
    <dgm:cxn modelId="{3D8FF2F8-AB3B-4D15-8D08-B9E102792FBC}" type="presParOf" srcId="{590B1696-6C77-4D81-AE22-739DB76F17CC}" destId="{4BC922BA-8E9D-4266-87CB-752AD528E5BE}" srcOrd="4" destOrd="0" presId="urn:microsoft.com/office/officeart/2005/8/layout/equation2"/>
    <dgm:cxn modelId="{1D54FF1D-1B5C-470B-A3E0-98453B02A241}" type="presParOf" srcId="{590B1696-6C77-4D81-AE22-739DB76F17CC}" destId="{02245446-264B-4040-A034-CEEC017DB645}" srcOrd="5" destOrd="0" presId="urn:microsoft.com/office/officeart/2005/8/layout/equation2"/>
    <dgm:cxn modelId="{91FC7BD8-12C2-438D-A04A-4E2FCE8CBC5F}" type="presParOf" srcId="{590B1696-6C77-4D81-AE22-739DB76F17CC}" destId="{BA8EA053-7AB5-4B42-8222-9B8A34CA5899}" srcOrd="6" destOrd="0" presId="urn:microsoft.com/office/officeart/2005/8/layout/equation2"/>
    <dgm:cxn modelId="{08492B32-FB8E-4592-B9B8-A54A4CFB36A9}" type="presParOf" srcId="{590B1696-6C77-4D81-AE22-739DB76F17CC}" destId="{7B36E9BA-CE3B-40B1-BC44-BE5D3EF4D6CD}" srcOrd="7" destOrd="0" presId="urn:microsoft.com/office/officeart/2005/8/layout/equation2"/>
    <dgm:cxn modelId="{6A098279-5A14-4817-9959-EB7C923DC06B}" type="presParOf" srcId="{590B1696-6C77-4D81-AE22-739DB76F17CC}" destId="{2C337DCF-F13D-40D6-BA9C-38A0D4F99ABB}" srcOrd="8" destOrd="0" presId="urn:microsoft.com/office/officeart/2005/8/layout/equation2"/>
    <dgm:cxn modelId="{56D8A2AA-9F5B-4CA5-B55D-026ED3FC0586}" type="presParOf" srcId="{96C2E913-8560-4ACE-AE72-DD0099FB0AFC}" destId="{1A8645A0-1D64-400D-B56B-0305D49653BA}" srcOrd="1" destOrd="0" presId="urn:microsoft.com/office/officeart/2005/8/layout/equation2"/>
    <dgm:cxn modelId="{7772CD22-75CC-4DDB-91EE-656CA58D714B}" type="presParOf" srcId="{1A8645A0-1D64-400D-B56B-0305D49653BA}" destId="{C0BA5E81-4498-4352-B841-5D02996878C2}" srcOrd="0" destOrd="0" presId="urn:microsoft.com/office/officeart/2005/8/layout/equation2"/>
    <dgm:cxn modelId="{86B139FC-E01A-4534-8B79-C5DC9EF36038}" type="presParOf" srcId="{96C2E913-8560-4ACE-AE72-DD0099FB0AFC}" destId="{84404D22-94EE-4917-AFB5-706F8109D2B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6677-191D-43BB-AE23-6D6B966F5FD4}">
      <dsp:nvSpPr>
        <dsp:cNvPr id="0" name=""/>
        <dsp:cNvSpPr/>
      </dsp:nvSpPr>
      <dsp:spPr>
        <a:xfrm>
          <a:off x="2763494" y="76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Perception</a:t>
          </a:r>
        </a:p>
      </dsp:txBody>
      <dsp:txXfrm>
        <a:off x="2905532" y="142807"/>
        <a:ext cx="685822" cy="685822"/>
      </dsp:txXfrm>
    </dsp:sp>
    <dsp:sp modelId="{B4025236-2680-40F0-9F27-04113A2A0876}">
      <dsp:nvSpPr>
        <dsp:cNvPr id="0" name=""/>
        <dsp:cNvSpPr/>
      </dsp:nvSpPr>
      <dsp:spPr>
        <a:xfrm>
          <a:off x="2967172" y="104942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1264538"/>
        <a:ext cx="413410" cy="132310"/>
      </dsp:txXfrm>
    </dsp:sp>
    <dsp:sp modelId="{4BC922BA-8E9D-4266-87CB-752AD528E5BE}">
      <dsp:nvSpPr>
        <dsp:cNvPr id="0" name=""/>
        <dsp:cNvSpPr/>
      </dsp:nvSpPr>
      <dsp:spPr>
        <a:xfrm>
          <a:off x="2763494" y="169071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Reasoning &amp; Planning</a:t>
          </a:r>
        </a:p>
      </dsp:txBody>
      <dsp:txXfrm>
        <a:off x="2905532" y="1832757"/>
        <a:ext cx="685822" cy="685822"/>
      </dsp:txXfrm>
    </dsp:sp>
    <dsp:sp modelId="{BA8EA053-7AB5-4B42-8222-9B8A34CA5899}">
      <dsp:nvSpPr>
        <dsp:cNvPr id="0" name=""/>
        <dsp:cNvSpPr/>
      </dsp:nvSpPr>
      <dsp:spPr>
        <a:xfrm>
          <a:off x="2967172" y="273937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2954488"/>
        <a:ext cx="413410" cy="132310"/>
      </dsp:txXfrm>
    </dsp:sp>
    <dsp:sp modelId="{2C337DCF-F13D-40D6-BA9C-38A0D4F99ABB}">
      <dsp:nvSpPr>
        <dsp:cNvPr id="0" name=""/>
        <dsp:cNvSpPr/>
      </dsp:nvSpPr>
      <dsp:spPr>
        <a:xfrm>
          <a:off x="2763494" y="3380670"/>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Actuation</a:t>
          </a:r>
        </a:p>
      </dsp:txBody>
      <dsp:txXfrm>
        <a:off x="2905532" y="3522708"/>
        <a:ext cx="685822" cy="685822"/>
      </dsp:txXfrm>
    </dsp:sp>
    <dsp:sp modelId="{1A8645A0-1D64-400D-B56B-0305D49653BA}">
      <dsp:nvSpPr>
        <dsp:cNvPr id="0" name=""/>
        <dsp:cNvSpPr/>
      </dsp:nvSpPr>
      <dsp:spPr>
        <a:xfrm>
          <a:off x="3878877" y="1995267"/>
          <a:ext cx="308427" cy="360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8877" y="2067427"/>
        <a:ext cx="215899" cy="216482"/>
      </dsp:txXfrm>
    </dsp:sp>
    <dsp:sp modelId="{84404D22-94EE-4917-AFB5-706F8109D2BD}">
      <dsp:nvSpPr>
        <dsp:cNvPr id="0" name=""/>
        <dsp:cNvSpPr/>
      </dsp:nvSpPr>
      <dsp:spPr>
        <a:xfrm>
          <a:off x="4315331" y="1205770"/>
          <a:ext cx="1939796" cy="19397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Robot interacting with and navigating its environment</a:t>
          </a:r>
        </a:p>
      </dsp:txBody>
      <dsp:txXfrm>
        <a:off x="4599408" y="1489847"/>
        <a:ext cx="1371642" cy="13716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6677-191D-43BB-AE23-6D6B966F5FD4}">
      <dsp:nvSpPr>
        <dsp:cNvPr id="0" name=""/>
        <dsp:cNvSpPr/>
      </dsp:nvSpPr>
      <dsp:spPr>
        <a:xfrm>
          <a:off x="2763494" y="76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Perception</a:t>
          </a:r>
        </a:p>
      </dsp:txBody>
      <dsp:txXfrm>
        <a:off x="2905532" y="142807"/>
        <a:ext cx="685822" cy="685822"/>
      </dsp:txXfrm>
    </dsp:sp>
    <dsp:sp modelId="{B4025236-2680-40F0-9F27-04113A2A0876}">
      <dsp:nvSpPr>
        <dsp:cNvPr id="0" name=""/>
        <dsp:cNvSpPr/>
      </dsp:nvSpPr>
      <dsp:spPr>
        <a:xfrm>
          <a:off x="2967172" y="104942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1264538"/>
        <a:ext cx="413410" cy="132310"/>
      </dsp:txXfrm>
    </dsp:sp>
    <dsp:sp modelId="{4BC922BA-8E9D-4266-87CB-752AD528E5BE}">
      <dsp:nvSpPr>
        <dsp:cNvPr id="0" name=""/>
        <dsp:cNvSpPr/>
      </dsp:nvSpPr>
      <dsp:spPr>
        <a:xfrm>
          <a:off x="2763494" y="169071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Reasoning &amp; Planning</a:t>
          </a:r>
        </a:p>
      </dsp:txBody>
      <dsp:txXfrm>
        <a:off x="2905532" y="1832757"/>
        <a:ext cx="685822" cy="685822"/>
      </dsp:txXfrm>
    </dsp:sp>
    <dsp:sp modelId="{BA8EA053-7AB5-4B42-8222-9B8A34CA5899}">
      <dsp:nvSpPr>
        <dsp:cNvPr id="0" name=""/>
        <dsp:cNvSpPr/>
      </dsp:nvSpPr>
      <dsp:spPr>
        <a:xfrm>
          <a:off x="2967172" y="273937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2954488"/>
        <a:ext cx="413410" cy="132310"/>
      </dsp:txXfrm>
    </dsp:sp>
    <dsp:sp modelId="{2C337DCF-F13D-40D6-BA9C-38A0D4F99ABB}">
      <dsp:nvSpPr>
        <dsp:cNvPr id="0" name=""/>
        <dsp:cNvSpPr/>
      </dsp:nvSpPr>
      <dsp:spPr>
        <a:xfrm>
          <a:off x="2763494" y="3380670"/>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Actuation</a:t>
          </a:r>
        </a:p>
      </dsp:txBody>
      <dsp:txXfrm>
        <a:off x="2905532" y="3522708"/>
        <a:ext cx="685822" cy="685822"/>
      </dsp:txXfrm>
    </dsp:sp>
    <dsp:sp modelId="{1A8645A0-1D64-400D-B56B-0305D49653BA}">
      <dsp:nvSpPr>
        <dsp:cNvPr id="0" name=""/>
        <dsp:cNvSpPr/>
      </dsp:nvSpPr>
      <dsp:spPr>
        <a:xfrm>
          <a:off x="3878877" y="1995267"/>
          <a:ext cx="308427" cy="360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8877" y="2067427"/>
        <a:ext cx="215899" cy="216482"/>
      </dsp:txXfrm>
    </dsp:sp>
    <dsp:sp modelId="{84404D22-94EE-4917-AFB5-706F8109D2BD}">
      <dsp:nvSpPr>
        <dsp:cNvPr id="0" name=""/>
        <dsp:cNvSpPr/>
      </dsp:nvSpPr>
      <dsp:spPr>
        <a:xfrm>
          <a:off x="4315331" y="1205770"/>
          <a:ext cx="1939796" cy="19397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Robot interacting with and navigating its environment</a:t>
          </a:r>
        </a:p>
      </dsp:txBody>
      <dsp:txXfrm>
        <a:off x="4599408" y="1489847"/>
        <a:ext cx="1371642" cy="1371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6677-191D-43BB-AE23-6D6B966F5FD4}">
      <dsp:nvSpPr>
        <dsp:cNvPr id="0" name=""/>
        <dsp:cNvSpPr/>
      </dsp:nvSpPr>
      <dsp:spPr>
        <a:xfrm>
          <a:off x="2763494" y="76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Perception</a:t>
          </a:r>
        </a:p>
      </dsp:txBody>
      <dsp:txXfrm>
        <a:off x="2905532" y="142807"/>
        <a:ext cx="685822" cy="685822"/>
      </dsp:txXfrm>
    </dsp:sp>
    <dsp:sp modelId="{B4025236-2680-40F0-9F27-04113A2A0876}">
      <dsp:nvSpPr>
        <dsp:cNvPr id="0" name=""/>
        <dsp:cNvSpPr/>
      </dsp:nvSpPr>
      <dsp:spPr>
        <a:xfrm>
          <a:off x="2967172" y="104942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1264538"/>
        <a:ext cx="413410" cy="132310"/>
      </dsp:txXfrm>
    </dsp:sp>
    <dsp:sp modelId="{4BC922BA-8E9D-4266-87CB-752AD528E5BE}">
      <dsp:nvSpPr>
        <dsp:cNvPr id="0" name=""/>
        <dsp:cNvSpPr/>
      </dsp:nvSpPr>
      <dsp:spPr>
        <a:xfrm>
          <a:off x="2763494" y="169071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Reasoning &amp; Planning</a:t>
          </a:r>
        </a:p>
      </dsp:txBody>
      <dsp:txXfrm>
        <a:off x="2905532" y="1832757"/>
        <a:ext cx="685822" cy="685822"/>
      </dsp:txXfrm>
    </dsp:sp>
    <dsp:sp modelId="{BA8EA053-7AB5-4B42-8222-9B8A34CA5899}">
      <dsp:nvSpPr>
        <dsp:cNvPr id="0" name=""/>
        <dsp:cNvSpPr/>
      </dsp:nvSpPr>
      <dsp:spPr>
        <a:xfrm>
          <a:off x="2967172" y="273937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2954488"/>
        <a:ext cx="413410" cy="132310"/>
      </dsp:txXfrm>
    </dsp:sp>
    <dsp:sp modelId="{2C337DCF-F13D-40D6-BA9C-38A0D4F99ABB}">
      <dsp:nvSpPr>
        <dsp:cNvPr id="0" name=""/>
        <dsp:cNvSpPr/>
      </dsp:nvSpPr>
      <dsp:spPr>
        <a:xfrm>
          <a:off x="2763494" y="3380670"/>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Actuation</a:t>
          </a:r>
        </a:p>
      </dsp:txBody>
      <dsp:txXfrm>
        <a:off x="2905532" y="3522708"/>
        <a:ext cx="685822" cy="685822"/>
      </dsp:txXfrm>
    </dsp:sp>
    <dsp:sp modelId="{1A8645A0-1D64-400D-B56B-0305D49653BA}">
      <dsp:nvSpPr>
        <dsp:cNvPr id="0" name=""/>
        <dsp:cNvSpPr/>
      </dsp:nvSpPr>
      <dsp:spPr>
        <a:xfrm>
          <a:off x="3878877" y="1995267"/>
          <a:ext cx="308427" cy="360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8877" y="2067427"/>
        <a:ext cx="215899" cy="216482"/>
      </dsp:txXfrm>
    </dsp:sp>
    <dsp:sp modelId="{84404D22-94EE-4917-AFB5-706F8109D2BD}">
      <dsp:nvSpPr>
        <dsp:cNvPr id="0" name=""/>
        <dsp:cNvSpPr/>
      </dsp:nvSpPr>
      <dsp:spPr>
        <a:xfrm>
          <a:off x="4315331" y="1205770"/>
          <a:ext cx="1939796" cy="19397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Robot interacting with and navigating its environment</a:t>
          </a:r>
        </a:p>
      </dsp:txBody>
      <dsp:txXfrm>
        <a:off x="4599408" y="1489847"/>
        <a:ext cx="1371642" cy="13716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F6677-191D-43BB-AE23-6D6B966F5FD4}">
      <dsp:nvSpPr>
        <dsp:cNvPr id="0" name=""/>
        <dsp:cNvSpPr/>
      </dsp:nvSpPr>
      <dsp:spPr>
        <a:xfrm>
          <a:off x="2763494" y="76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Perception</a:t>
          </a:r>
        </a:p>
      </dsp:txBody>
      <dsp:txXfrm>
        <a:off x="2905532" y="142807"/>
        <a:ext cx="685822" cy="685822"/>
      </dsp:txXfrm>
    </dsp:sp>
    <dsp:sp modelId="{B4025236-2680-40F0-9F27-04113A2A0876}">
      <dsp:nvSpPr>
        <dsp:cNvPr id="0" name=""/>
        <dsp:cNvSpPr/>
      </dsp:nvSpPr>
      <dsp:spPr>
        <a:xfrm>
          <a:off x="2967172" y="104942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1264538"/>
        <a:ext cx="413410" cy="132310"/>
      </dsp:txXfrm>
    </dsp:sp>
    <dsp:sp modelId="{4BC922BA-8E9D-4266-87CB-752AD528E5BE}">
      <dsp:nvSpPr>
        <dsp:cNvPr id="0" name=""/>
        <dsp:cNvSpPr/>
      </dsp:nvSpPr>
      <dsp:spPr>
        <a:xfrm>
          <a:off x="2763494" y="1690719"/>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Reasoning &amp; Planning</a:t>
          </a:r>
        </a:p>
      </dsp:txBody>
      <dsp:txXfrm>
        <a:off x="2905532" y="1832757"/>
        <a:ext cx="685822" cy="685822"/>
      </dsp:txXfrm>
    </dsp:sp>
    <dsp:sp modelId="{BA8EA053-7AB5-4B42-8222-9B8A34CA5899}">
      <dsp:nvSpPr>
        <dsp:cNvPr id="0" name=""/>
        <dsp:cNvSpPr/>
      </dsp:nvSpPr>
      <dsp:spPr>
        <a:xfrm>
          <a:off x="2967172" y="2739373"/>
          <a:ext cx="562540" cy="56254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41737" y="2954488"/>
        <a:ext cx="413410" cy="132310"/>
      </dsp:txXfrm>
    </dsp:sp>
    <dsp:sp modelId="{2C337DCF-F13D-40D6-BA9C-38A0D4F99ABB}">
      <dsp:nvSpPr>
        <dsp:cNvPr id="0" name=""/>
        <dsp:cNvSpPr/>
      </dsp:nvSpPr>
      <dsp:spPr>
        <a:xfrm>
          <a:off x="2763494" y="3380670"/>
          <a:ext cx="969898" cy="9698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Actuation</a:t>
          </a:r>
        </a:p>
      </dsp:txBody>
      <dsp:txXfrm>
        <a:off x="2905532" y="3522708"/>
        <a:ext cx="685822" cy="685822"/>
      </dsp:txXfrm>
    </dsp:sp>
    <dsp:sp modelId="{1A8645A0-1D64-400D-B56B-0305D49653BA}">
      <dsp:nvSpPr>
        <dsp:cNvPr id="0" name=""/>
        <dsp:cNvSpPr/>
      </dsp:nvSpPr>
      <dsp:spPr>
        <a:xfrm>
          <a:off x="3878877" y="1995267"/>
          <a:ext cx="308427" cy="360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878877" y="2067427"/>
        <a:ext cx="215899" cy="216482"/>
      </dsp:txXfrm>
    </dsp:sp>
    <dsp:sp modelId="{84404D22-94EE-4917-AFB5-706F8109D2BD}">
      <dsp:nvSpPr>
        <dsp:cNvPr id="0" name=""/>
        <dsp:cNvSpPr/>
      </dsp:nvSpPr>
      <dsp:spPr>
        <a:xfrm>
          <a:off x="4315331" y="1205770"/>
          <a:ext cx="1939796" cy="19397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Robot interacting with and navigating its environment</a:t>
          </a:r>
        </a:p>
      </dsp:txBody>
      <dsp:txXfrm>
        <a:off x="4599408" y="1489847"/>
        <a:ext cx="1371642" cy="137164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5:48:35.444"/>
    </inkml:context>
    <inkml:brush xml:id="br0">
      <inkml:brushProperty name="width" value="0.05" units="cm"/>
      <inkml:brushProperty name="height" value="0.05" units="cm"/>
      <inkml:brushProperty name="color" value="#FFFFFF"/>
    </inkml:brush>
  </inkml:definitions>
  <inkml:trace contextRef="#ctx0" brushRef="#br0">42 69 24575,'5'0'0,"5"0"0,-2 0 0,-8 0 0,-9 0 0,-2-5 0,-5-1 0,1-4 0,8-1 0,5-3 0,-3 1 0,6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48.239"/>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704 132,'-5'0,"-8"0,-10 0,-8 0,-3 0,-1 0,0 0,1 0,1 5,2 2,0-1,0 5,1-1,5 4,1-1,1-2,3 1,1 0,3 2,-1-1,3 2,-2 0,-3-4,1 2,-1-2,3 3,-1-1,2 2,4 4,3 3,4 4,2 3,7-5,7-5,12-6,8-6,8-4,7-2,7-1,-2-6,2-8,-9-6,-7-4,-5-9,-8-4,-2-1,-6 1,-6 2,-5 1,-2 2,-9 6,-7 13,-18 18,-14 19,-14 16,-9 6,-2 6,-1-7,8-5,8-10,14-4,24-12,24-14,27-17,23-16,17-12,16-15,8-6,3-3,-6 5,-9 8,-8 14,-14 9,-17 16,-22 20,-20 20,-23 17,-17 6,-19 6,-16 4,-16-2,-10-5,-9-6,-2-10,1-6,14-7,11-2,31-9,33-12,35-15,29-9,28-12,16-3,7 0,4 2,-7 8,-14 9,-16 9,-19 12,-23 11,-20 14,-27 15,-19 4,-18 7,-15-1,-4-8,0-6,4-8,10-9,20-13,24-12,30-14,24-10,22-3,17-8,12-5,2 0,-4 3,-10 9,-13 10,-21 11,-32 17,-29 19,-24 10,-15 7,-8 5,4-3,7-4,14-8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4:02.280"/>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291 219,'5'0,"2"-5,-1-7,5-1,0-4,-2-4,3 2,4 4,0 9,-4 12,-2 9,-10 2,-3-7,-3-10,1-10,1-9,1-6,6 1,3 10,0 13,-1 11,-1 9,-1 6,-2 5,0 2,-6-4,-2-3,-5-4,-6-6,-4-7,-5-3,4-8,4-9,7-13,4-7,4-3,3-1,6 1,8 5,7 4,5 6,3 6,3 5,0 5,1 3,-6 12,-7 9,-6 11,-7 6,-3 2,-7-6,-14-4,-9-6,-9-2,-5-5,0-4,2-6,2-2,3-3,7-12,7-8,14-8,6-2,10-3,7-1,6 6,10 1,4 6,1 6,-6 11,-8 16,-9 11,-6 6,-6 9,-2 3,-7-1,-7-8,-8-8,-4-10,-4-6,4-11,6-9,5-14,7-8,8-2,10-2,8 6,5 9,5 7,2 7,1 5,-5 7,-7 9,-7 7,-6 5,-4 4,-2 2,-2 0,-5-4,-13-2,-7-5,-5-7,-3-4,1-5,-1-2,1-2,7-11,6-9,13-6,7-4,14-2,10-1,11 1,5 5,0 7,-1 8,-2 5,-8 9,-8 10,-8 7,-7 6,-3 4,-3 2,-6 1,-13-5,-8-7,-9-2,-10-4,-1-4,1-4,4-9,10-8,9-12,9-9,12-8,11-2,10 0,6 2,10 3,8 8,3 9,-2 7,-3 6,-3 5,-3 7,-8 9,-7 6,-9 11,-5 4,-9 2,-9 0,-8-1,-11-2,-10-6,-8-4,-2-5,4-6,4-5,4-4,9-13,10-10,13-7,13-5,15-1,10 4,10 7,2 7,0 6,-2 5,-9 7,-9 8,-9 13,-7 7,-4 9,-3 2,-7-1,-6-8,-8-4,-4-7,-3-8,-3-6,0-5,4-8,8-9,6-7,6-5,4-9,7-4,9 0,7 6,5 8,4 9,-4 11,-5 13,-7 9,-5 12,-9 5,-10 4,-13-7,-8-2,-3-7,-1-7,0-7,2-4,6-9,7-8,9-13,5-7,9-3,10-1,8 0,5 7,9 7,4 4,1 4,-2 4,-6 10,-9 9,-9 9,-10 6,-17-1,-17 1,-12 1,-15 2,-18 2,-22 0,6-4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13.622"/>
    </inkml:context>
    <inkml:brush xml:id="br0">
      <inkml:brushProperty name="width" value="0.35" units="cm"/>
      <inkml:brushProperty name="height" value="0.35" units="cm"/>
      <inkml:brushProperty name="color" value="#FFFFFF"/>
    </inkml:brush>
  </inkml:definitions>
  <inkml:trace contextRef="#ctx0" brushRef="#br0">45 1260 24575,'7'-1'0,"-1"-1"0,1 0 0,0 0 0,-1 0 0,1-1 0,-1 0 0,0 0 0,0-1 0,8-5 0,1 0 0,14-8 0,-1 0 0,0-2 0,-2 0 0,0-2 0,-1-1 0,31-36 0,-43 44 0,2-2 0,-16 15 0,-8 8 0,-40 37 0,10-8 0,-1-3 0,-76 50 0,100-74 0,1 1 0,0 1 0,1 0 0,0 1 0,0 0 0,-14 18 0,28-30 0,-1 1 0,0 0 0,1-1 0,-1 1 0,1-1 0,-1 1 0,1 0 0,-1-1 0,1 1 0,0 0 0,-1-1 0,1 1 0,0 0 0,0 0 0,-1 0 0,1-1 0,0 1 0,0 0 0,0 0 0,0 0 0,0-1 0,0 1 0,0 0 0,0 0 0,0 0 0,0-1 0,1 1 0,-1 1 0,1-1 0,0-1 0,0 1 0,0-1 0,0 1 0,0-1 0,0 0 0,1 1 0,-1-1 0,0 0 0,0 0 0,0 0 0,0 0 0,0 0 0,1 0 0,-1 0 0,2-1 0,48-12 0,-48 12 0,15-5 0,0-1 0,-1 0 0,0-1 0,0-1 0,-1 0 0,0-2 0,-1 0 0,22-20 0,87-79 0,-3 4 0,-101 86 0,30-19 0,-34 27 0,-1 0 0,0-1 0,-1 0 0,21-26 0,-24 25 0,0 0 0,2 0 0,-1 2 0,2-1 0,27-19 0,61-46 0,-2 6 0,11-7 0,-24 19 0,80-70 0,-95 71 0,-38 34 0,43-23 0,6-5 0,-64 40 0,0-1 0,-2-1 0,0-1 0,26-30 0,-38 40 0,-1 1 0,2 0 0,-1 0 0,0 0 0,1 0 0,0 1 0,0 0 0,13-7 0,-17 10 0,1 1 0,-1-1 0,1 0 0,-1 1 0,1-1 0,-1 1 0,1-1 0,-1 1 0,1 0 0,-1 0 0,1 1 0,-1-1 0,1 0 0,0 1 0,-1 0 0,0-1 0,1 1 0,-1 0 0,1 0 0,-1 0 0,0 1 0,0-1 0,0 0 0,0 1 0,0 0 0,0-1 0,0 1 0,3 4 0,1 2 27,0 1-1,0 0 0,-1 1 0,0-1 1,0 1-1,-1 0 0,-1 0 0,0 0 1,0 1-1,-1-1 0,0 1 0,0 16 1,-1-5-312,-1-1 1,-1 1-1,-1-1 1,0 0-1,-8 28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18.898"/>
    </inkml:context>
    <inkml:brush xml:id="br0">
      <inkml:brushProperty name="width" value="0.35" units="cm"/>
      <inkml:brushProperty name="height" value="0.35" units="cm"/>
      <inkml:brushProperty name="color" value="#FFFFFF"/>
    </inkml:brush>
  </inkml:definitions>
  <inkml:trace contextRef="#ctx0" brushRef="#br0">1 19 24575,'3842'0'0,"-3820"-2"-177,-1 0-1,42-9 1,-49 8-656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25.420"/>
    </inkml:context>
    <inkml:brush xml:id="br0">
      <inkml:brushProperty name="width" value="0.35" units="cm"/>
      <inkml:brushProperty name="height" value="0.35" units="cm"/>
      <inkml:brushProperty name="color" value="#FFFFFF"/>
    </inkml:brush>
  </inkml:definitions>
  <inkml:trace contextRef="#ctx0" brushRef="#br0">1 2823 24575,'16'-17'0,"-9"9"0,1 0 0,0 1 0,0 0 0,0 0 0,14-7 0,23-13 0,-1-1 0,-1-3 0,-2-1 0,55-54 0,-72 62 0,1 2 0,1 0 0,1 2 0,38-22 0,107-72 0,2 0 0,-34 39 0,98-59 0,-198 109 0,54-24 0,-54 30 0,58-39 0,-73 42 0,1 2 0,31-14 0,-25 13 0,30-18 0,16-17 0,159-74 0,-78 52 0,15-7 0,-140 66 0,-1-1 0,-1-2 0,0-1 0,-1-2 0,-1-1 0,27-24 0,-30 22 0,55-33 0,7-5 0,-30 16 0,-26 20 0,0-2 0,46-47 0,61-73 0,-112 120 0,2 1 0,0 1 0,1 2 0,2 1 0,40-20 0,-31 17 0,21-13 0,-3-2 0,90-76 0,-114 87 0,2 2 0,78-42 0,-23 15 0,-67 37 0,13-7 0,-2-2 0,37-31 0,-42 31 0,62-37 0,-74 50 0,58-29-1365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29.26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30.09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35.371"/>
    </inkml:context>
    <inkml:brush xml:id="br0">
      <inkml:brushProperty name="width" value="0.35" units="cm"/>
      <inkml:brushProperty name="height" value="0.35" units="cm"/>
      <inkml:brushProperty name="color" value="#FFFFFF"/>
    </inkml:brush>
  </inkml:definitions>
  <inkml:trace contextRef="#ctx0" brushRef="#br0">1 19 24575,'3449'0'0,"-3433"-1"-253,1 0 0,-1-2-1,0 0 1,20-7 0,-35 9 154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46.665"/>
    </inkml:context>
    <inkml:brush xml:id="br0">
      <inkml:brushProperty name="width" value="0.35" units="cm"/>
      <inkml:brushProperty name="height" value="0.35" units="cm"/>
      <inkml:brushProperty name="color" value="#FFFFFF"/>
    </inkml:brush>
  </inkml:definitions>
  <inkml:trace contextRef="#ctx0" brushRef="#br0">0 2066 24575,'9'0'0,"0"-1"0,0 0 0,0 0 0,0-1 0,-1 0 0,1-1 0,-1 0 0,1 0 0,-1-1 0,0 0 0,-1-1 0,1 1 0,-1-1 0,8-7 0,-11 9 0,38-22 0,1 2 0,49-20 0,-51 25 0,-14 6 0,49-22 0,85-53 0,-130 70 0,44-19 0,-24 13 0,142-66 0,-50 44 0,-107 36 0,0-2 0,-1-1 0,51-25 0,-61 25 0,1 1 0,1 1 0,41-10 0,-34 11 0,50-20 0,31-13 0,12-6 0,150-74 0,-23 14 0,-121 51 0,25-12 0,-4 7 0,-108 46 0,-1-2 0,67-37 0,-16 1 0,207-81 0,218-78 0,-338 141 0,61-26 0,-201 80 0,1 2 0,69-16 0,-104 30 0,0 0 0,1-1 0,-1 0 0,0-1 0,-1 1 0,1-2 0,-1 1 0,10-7 0,-15 8 0,0 0 0,0 0 0,0 0 0,0 0 0,-1-1 0,1 1 0,-1-1 0,0 0 0,0 0 0,0 1 0,-1-1 0,1 0 0,-1 0 0,0-1 0,0 1 0,0 0 0,-1 0 0,1 0 0,-1-1 0,0-5 0,-1 7-91,1 0 0,0 0 0,-1 0 0,1 0 0,-1 0 0,0 0 0,0 1 0,0-1 0,0 0 0,-1 1 0,1-1 0,-1 1 0,1-1 0,-3-1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4:49.90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5:48:47.576"/>
    </inkml:context>
    <inkml:brush xml:id="br0">
      <inkml:brushProperty name="width" value="0.05" units="cm"/>
      <inkml:brushProperty name="height" value="0.05" units="cm"/>
      <inkml:brushProperty name="color" value="#FFFFFF"/>
    </inkml:brush>
  </inkml:definitions>
  <inkml:trace contextRef="#ctx0" brushRef="#br0">408 437 24575,'443'0'0,"-1174"0"0,1061 0 0,-780 0 0,877 0 0,-704 0 0,547 0 0,-515 0 0,363-22 0,-19 9 0,115-24 0,-199 30 0,-26 2 0,-38 0 0,32 4 0,-40-4 0,31 3 0,0-1 0,-50-12 0,66 9 0,17 1 0,26-1 0,-29 5 0,68-9 0,145-26 0,-206 32 0,-10 1 0,-22-1 0,-34 1 0,-25 4 0,45 1 0,0-1 0,-64-9 0,99 8 0,-1 1 0,1-1 0,-1 0 0,1 0 0,0 0 0,-1 0 0,1 0 0,-1 0 0,1 0 0,0 0 0,-1 0 0,1 0 0,-1 0 0,1 0 0,0-1 0,-1 1 0,1 0 0,0 0 0,-1 0 0,1 0 0,-1-1 0,1 1 0,0 0 0,0 0 0,-1-1 0,1 1 0,0 0 0,-1-1 0,1 1 0,0 0 0,0-1 0,0 1 0,-1 0 0,1-1 0,0 1 0,0 0 0,0-1 0,0 1 0,0-1 0,0 1 0,-1 0 0,1-1 0,18-11 0,33-4 0,-15 10 0,0 1 0,58 0 0,-94 5 0,-1 0 0,1 0 0,0 0 0,-1 0 0,1 0 0,-1 0 0,1 0 0,-1 0 0,1 0 0,-1 0 0,1 0 0,0 0 0,-1-1 0,1 1 0,-1 0 0,1 0 0,0 0 0,-1-1 0,1 1 0,0 0 0,-1-1 0,1 1 0,0 0 0,-1-1 0,1 1 0,0 0 0,0-1 0,-1 1 0,1-1 0,0 1 0,0 0 0,0-1 0,0 1 0,-1-1 0,1 1 0,0-1 0,0 1 0,0 0 0,0-1 0,0 1 0,0-1 0,0 1 0,0-1 0,0 1 0,0-1 0,1 1 0,-1 0 0,0-1 0,0 1 0,0-1 0,0 1 0,1 0 0,-1-1 0,0 1 0,0 0 0,1-1 0,-1 1 0,0 0 0,1-1 0,-1 1 0,0 0 0,1-1 0,-1 1 0,1 0 0,-1 0 0,0 0 0,1-1 0,0 1 0,49-22 0,-46 17 0,-12 2 0,-16 1 0,24 2 0,-64 0 0,45 2 0,0-2 0,0 0 0,0-1 0,-25-6 0,35 1 0,16 0 0,22-2 0,66-10 0,-52 10 0,0-1 0,48-17 0,-90 26 0,0 0 0,0-1 0,0 1 0,0 0 0,0-1 0,0 1 0,0-1 0,0 1 0,0-1 0,0 0 0,0 1 0,0-1 0,-1 0 0,1 1 0,0-1 0,0 0 0,-1 0 0,1 0 0,0-1 0,-1 2 0,0-1 0,0 1 0,-1-1 0,1 1 0,0-1 0,0 1 0,-1-1 0,1 1 0,0-1 0,-1 1 0,1-1 0,-1 1 0,1-1 0,0 1 0,-1 0 0,1-1 0,-1 1 0,1 0 0,-1 0 0,1-1 0,-1 1 0,1 0 0,-1 0 0,-1-1 0,-48-10 0,41 9 0,-7-2-115,9 2-10,0 0 0,0 1 0,0 0 0,0 0 0,0 0 0,0 1 0,0 0 0,0 0 0,-13 3 0,12 2-6701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5:10.326"/>
    </inkml:context>
    <inkml:brush xml:id="br0">
      <inkml:brushProperty name="width" value="0.35" units="cm"/>
      <inkml:brushProperty name="height" value="0.35" units="cm"/>
      <inkml:brushProperty name="color" value="#FFFFFF"/>
    </inkml:brush>
  </inkml:definitions>
  <inkml:trace contextRef="#ctx0" brushRef="#br0">371 634 24575,'-23'0'0,"11"1"0,1-1 0,-1 0 0,1-1 0,-23-4 0,31 4 0,0 0 0,1 0 0,-1 0 0,1 0 0,0 0 0,-1 0 0,1-1 0,0 1 0,0-1 0,0 1 0,0-1 0,0 0 0,0 0 0,0 0 0,1 0 0,-1 0 0,1-1 0,-1 1 0,1 0 0,0-1 0,0 1 0,0-1 0,0 1 0,0-1 0,1 1 0,-1-5 0,0 5 0,1 1 0,0-1 0,-1 1 0,1-1 0,0 1 0,0-1 0,0 1 0,0-1 0,0 1 0,1-1 0,-1 1 0,0-1 0,1 1 0,-1-1 0,1 1 0,-1 0 0,1-1 0,0 1 0,0 0 0,-1-1 0,1 1 0,0 0 0,0 0 0,0 0 0,0 0 0,1 0 0,-1 0 0,0 0 0,0 0 0,1 0 0,-1 1 0,0-1 0,1 0 0,-1 1 0,0-1 0,1 1 0,-1 0 0,1-1 0,-1 1 0,1 0 0,-1 0 0,1 0 0,-1 0 0,1 0 0,-1 0 0,1 0 0,-1 1 0,1-1 0,-1 0 0,1 1 0,-1-1 0,0 1 0,1 0 0,-1 0 0,0-1 0,1 1 0,-1 0 0,0 0 0,0 0 0,0 0 0,0 0 0,0 0 0,0 0 0,0 1 0,0-1 0,0 0 0,-1 1 0,2 1 0,2 5 0,0 0 0,0 1 0,-1 0 0,-1-1 0,1 1 0,-1 0 0,1 17 0,-2-19 0,0-1 0,-1 1 0,0-1 0,-1 0 0,1 1 0,-1-1 0,-1 0 0,1 1 0,-1-1 0,0 0 0,-5 11 0,7-16 0,-1-1 0,1 1 0,-1 0 0,1 0 0,-1 0 0,1 0 0,-1 0 0,0-1 0,1 1 0,-1 0 0,0-1 0,1 1 0,-1 0 0,0-1 0,0 1 0,0-1 0,0 1 0,0-1 0,0 0 0,1 1 0,-1-1 0,0 0 0,0 1 0,-2-1 0,2 0 0,0-1 0,1 1 0,-1-1 0,0 1 0,0-1 0,0 1 0,0-1 0,1 0 0,-1 1 0,0-1 0,0 0 0,1 0 0,-1 0 0,1 1 0,-1-1 0,1 0 0,-1 0 0,0-2 0,-2-4 0,1 0 0,-1-1 0,1 1 0,-1-14 0,3 20 0,-2-11 0,1-1 0,1 0 0,1-19 0,-1 29 0,1 1 0,-1-1 0,1 0 0,-1 1 0,1-1 0,0 0 0,0 1 0,0-1 0,0 1 0,1-1 0,-1 1 0,1 0 0,-1-1 0,1 1 0,0 0 0,0 0 0,0 0 0,0 0 0,0 1 0,0-1 0,1 1 0,3-3 0,-5 4 0,0-1 0,1 1 0,-1-1 0,0 1 0,1 0 0,-1 0 0,0 0 0,1 0 0,-1 0 0,0 0 0,1 0 0,-1 0 0,0 1 0,1-1 0,-1 0 0,0 1 0,0-1 0,1 1 0,-1-1 0,0 1 0,0 0 0,0-1 0,0 1 0,0 0 0,0 0 0,0 0 0,0 0 0,0 0 0,0 0 0,0 0 0,0 0 0,-1 0 0,1 0 0,0 1 0,-1-1 0,1 0 0,-1 0 0,0 1 0,1 1 0,0 0 0,0 0 0,0 0 0,0 0 0,-1 0 0,1 0 0,-1 0 0,0 1 0,0-1 0,0 0 0,0 0 0,-1 0 0,1 0 0,-1 0 0,0 0 0,0 0 0,-2 5 0,2-6 0,0 0 0,0 0 0,-1 0 0,1-1 0,0 1 0,-1 0 0,1-1 0,-1 1 0,0-1 0,1 0 0,-1 1 0,0-1 0,0 0 0,0 0 0,0 0 0,0 0 0,0-1 0,0 1 0,0 0 0,0-1 0,-1 1 0,1-1 0,0 0 0,0 0 0,0 0 0,-1 0 0,1 0 0,0-1 0,0 1 0,0 0 0,0-1 0,0 0 0,-1 1 0,1-1 0,0 0 0,0 0 0,1 0 0,-1 0 0,-3-3 0,3 2 0,0 1 0,0-1 0,0 0 0,0 0 0,1-1 0,-1 1 0,1 0 0,-1 0 0,1-1 0,0 1 0,0-1 0,0 1 0,0-1 0,0 0 0,1 1 0,-1-1 0,1 0 0,-1 0 0,1 1 0,0-1 0,0 0 0,1 0 0,-1 1 0,0-1 0,1 0 0,0 1 0,-1-1 0,1 0 0,0 1 0,1-1 0,-1 1 0,2-4 0,0 2 0,0 0 0,1 1 0,-1-1 0,0 1 0,1 0 0,0 0 0,0 0 0,0 0 0,0 1 0,0-1 0,9-2 0,-11 4 0,1 0 0,-1 0 0,1 0 0,-1 0 0,1 1 0,0-1 0,-1 1 0,1 0 0,0 0 0,0 0 0,-1 0 0,1 0 0,0 0 0,-1 1 0,1-1 0,0 1 0,-1 0 0,1 0 0,-1 0 0,1 0 0,3 3 0,-5-4 0,0 1 0,-1-1 0,1 0 0,-1 1 0,1-1 0,0 1 0,-1-1 0,1 1 0,-1-1 0,0 1 0,1 0 0,-1-1 0,1 1 0,-1-1 0,0 1 0,1 0 0,-1-1 0,0 1 0,0 0 0,0-1 0,1 1 0,-1 0 0,0 0 0,0-1 0,0 1 0,0 0 0,0 0 0,0-1 0,0 1 0,-1 0 0,0 1 0,0-1 0,1 0 0,-1 0 0,0 0 0,-1 0 0,1 0 0,0 0 0,0 0 0,0 0 0,-1 0 0,1-1 0,0 1 0,-3 1 0,-4 1 0,0-1 0,-1 1 0,-15 2 0,16-5 0,1 1 0,-1-1 0,1 0 0,0-1 0,-1 0 0,1 0 0,0 0 0,0-1 0,0 0 0,-14-6 0,17 5 0,0 1 0,0 0 0,0-1 0,0 0 0,0 0 0,0 0 0,1 0 0,-1-1 0,1 1 0,0-1 0,0 0 0,1 0 0,-1 0 0,1 0 0,0-1 0,0 1 0,-3-8 0,5 10 0,-1 1 0,1-1 0,0 0 0,-1 0 0,1 1 0,0-1 0,0 0 0,0 0 0,0 1 0,1-1 0,-1 0 0,0 0 0,1 1 0,-1-1 0,1 0 0,-1 1 0,1-1 0,0 0 0,0 1 0,0-1 0,2-2 0,-1 2 0,1 0 0,-1-1 0,1 1 0,0 0 0,0 1 0,0-1 0,0 0 0,0 1 0,0 0 0,6-2 0,3 0 0,-1 1 0,1 0 0,0 1 0,0 0 0,18 1 0,-27 0 0,0 0 0,0 0 0,0 1 0,0-1 0,-1 1 0,1 0 0,0-1 0,0 1 0,-1 0 0,1 1 0,0-1 0,-1 0 0,1 1 0,-1 0 0,0-1 0,1 1 0,-1 0 0,0 0 0,0 0 0,0 0 0,-1 1 0,1-1 0,0 0 0,1 5 0,-2-4 0,0 0 0,-1 0 0,1 0 0,-1-1 0,0 1 0,0 0 0,0 0 0,0 0 0,-1 0 0,1 0 0,-1-1 0,1 1 0,-1 0 0,0 0 0,0-1 0,0 1 0,-1 0 0,1-1 0,-1 0 0,1 1 0,-1-1 0,0 0 0,0 1 0,-3 2 0,-2 0 0,0 1 0,-1-1 0,1 0 0,-1 0 0,0-1 0,0 0 0,-1-1 0,1 1 0,-13 2 0,17-5 0,-1-1 0,1 1 0,0 0 0,-1-1 0,1 0 0,-1 0 0,1 0 0,0-1 0,-8-1 0,10 1 0,0 1 0,0-1 0,0 0 0,0 0 0,0 0 0,1 0 0,-1 0 0,0-1 0,1 1 0,-1 0 0,1-1 0,-1 0 0,1 1 0,-1-1 0,1 0 0,0 1 0,0-1 0,0 0 0,0 0 0,-1-3 0,1 2 0,1-1 0,-1 1 0,1 0 0,0-1 0,-1 1 0,2 0 0,-1-1 0,0 1 0,1 0 0,-1-1 0,1 1 0,0 0 0,0 0 0,0 0 0,1 0 0,-1 0 0,1 0 0,-1 0 0,1 0 0,0 0 0,0 1 0,0-1 0,1 1 0,-1-1 0,5-2 0,5-5 0,0 0 0,1 1 0,27-14 0,-28 17 0,0 0 0,0 0 0,0 1 0,0 1 0,23-5 0,-33 8 0,1 1 0,-1 0 0,1-1 0,-1 1 0,0 0 0,1 0 0,-1 1 0,0-1 0,1 0 0,-1 1 0,0-1 0,1 1 0,-1 0 0,0 0 0,0 0 0,0 0 0,1 0 0,-1 0 0,0 1 0,-1-1 0,1 1 0,0-1 0,0 1 0,-1 0 0,1 0 0,-1-1 0,1 1 0,-1 0 0,0 0 0,0 1 0,0-1 0,0 0 0,0 0 0,0 0 0,-1 1 0,1-1 0,-1 0 0,1 1 0,-1 3 0,2 10 0,-2 1 0,0-1 0,-1 1 0,0-1 0,-1 1 0,-1-1 0,-1 0 0,0 0 0,-1 0 0,-1-1 0,0 1 0,-1-1 0,-1-1 0,0 1 0,-1-1 0,-18 21 0,23-31 0,0 0 0,-1 0 0,1-1 0,-1 0 0,1 0 0,-1 0 0,0 0 0,-8 3 0,12-6 0,0 0 0,0 1 0,0-1 0,0 0 0,0 1 0,0-1 0,0 0 0,0 0 0,0 0 0,0 0 0,0 0 0,0 0 0,0 0 0,0-1 0,0 1 0,0 0 0,0 0 0,-1-1 0,2 1 0,-1-1 0,0 1 0,0-1 0,0 1 0,0-1 0,0 0 0,0 1 0,0-1 0,1 0 0,-1 0 0,0 0 0,1 1 0,-1-1 0,0 0 0,1 0 0,-1 0 0,1 0 0,0 0 0,-1 0 0,1 0 0,0 0 0,-1 0 0,1 0 0,0 0 0,0 0 0,0-1 0,0 1 0,0 0 0,0-2 0,1-4 0,-1 0 0,1 0 0,0 0 0,1 0 0,-1 0 0,1 0 0,1 1 0,-1-1 0,1 1 0,0-1 0,1 1 0,-1 0 0,8-8 0,7-10 0,39-37 0,-51 54 0,0 1 0,54-49 0,-56 51 0,1 1 0,0-1 0,-1 1 0,1 1 0,0-1 0,1 1 0,-1-1 0,0 1 0,1 1 0,-1-1 0,10 0 0,-13 2 0,0 0 0,0 1 0,-1-1 0,1 1 0,0-1 0,-1 1 0,1-1 0,0 1 0,-1 0 0,1 0 0,-1 0 0,1 0 0,-1 0 0,1 0 0,-1 1 0,0-1 0,0 0 0,1 1 0,-1-1 0,0 1 0,0-1 0,0 1 0,-1 0 0,1-1 0,0 1 0,-1 0 0,1-1 0,-1 1 0,1 0 0,-1 0 0,0 0 0,0 2 0,2 10 0,0 0 0,-2 29 0,0-36 0,-2 38 0,-2-1 0,-2 0 0,-2-1 0,-2 1 0,-2-1 0,-2-1 0,-22 48 0,30-77 0,-1-1 0,0 1 0,-1-2 0,-1 1 0,0-1 0,-15 15 0,20-23 0,1 0 0,-1 0 0,1-1 0,-1 1 0,0-1 0,0 0 0,0 0 0,0 0 0,-1-1 0,-7 3 0,9-4 0,0 0 0,1 0 0,-1 0 0,0 0 0,0 0 0,1 0 0,-1-1 0,0 0 0,1 1 0,-1-1 0,1 0 0,-1 0 0,1 0 0,-1-1 0,1 1 0,0-1 0,-1 1 0,1-1 0,-3-3 0,1 0 0,-1 0 0,2 0 0,-1 0 0,0-1 0,1 0 0,0 0 0,0 0 0,1 0 0,0 0 0,0-1 0,0 1 0,-1-12 0,0-10 0,0-46 0,3 58 0,-1-8 0,6-45 0,-4 62 0,1 0 0,-1 0 0,1 0 0,0 1 0,1-1 0,-1 0 0,2 1 0,-1 0 0,0-1 0,9-9 0,-11 15 0,0 0 0,-1-1 0,1 1 0,0 0 0,0 0 0,0 0 0,0 0 0,0 0 0,0 0 0,0 1 0,1-1 0,-1 0 0,0 0 0,0 1 0,1-1 0,-1 1 0,0-1 0,1 1 0,-1 0 0,1 0 0,-1-1 0,0 1 0,1 0 0,-1 0 0,1 0 0,-1 0 0,0 1 0,1-1 0,-1 0 0,1 0 0,-1 1 0,0-1 0,1 1 0,-1 0 0,0-1 0,0 1 0,1 0 0,0 1 0,1 1 0,0 0 0,0 0 0,-1 1 0,1 0 0,-1-1 0,0 1 0,0 0 0,0 0 0,0 0 0,-1 0 0,0 0 0,1 5 0,6 49 0,-2-1 0,-3 1 0,-6 77 0,3-126 0,-1 34 0,-2 0 0,-2-1 0,-12 55 0,4-64 0,13-33 0,0 0 0,0 1 0,0-1 0,0 0 0,0 1 0,-1-1 0,1 0 0,0 1 0,0-1 0,0 0 0,0 0 0,-1 1 0,1-1 0,0 0 0,0 0 0,-1 0 0,1 1 0,0-1 0,0 0 0,-1 0 0,1 0 0,0 0 0,-1 1 0,1-1 0,0 0 0,-1 0 0,1 0 0,0 0 0,-1 0 0,1 0 0,0 0 0,-1 0 0,1 0 0,0 0 0,-1 0 0,1 0 0,0 0 0,0 0 0,-1 0 0,1-1 0,-8-13 0,2-24 0,-1-73 0,11-154 0,-4 261 0,0 0 0,0 0 0,0 0 0,1 0 0,0 0 0,-1 0 0,1 0 0,1 1 0,-1-1 0,0 0 0,1 0 0,0 1 0,0-1 0,3-3 0,-5 7 0,1-1 0,-1 1 0,1 0 0,-1 0 0,1 0 0,-1-1 0,1 1 0,-1 0 0,1 0 0,-1 0 0,1 0 0,-1 0 0,1 0 0,-1 0 0,1 0 0,-1 0 0,1 0 0,-1 0 0,1 0 0,0 1 0,-1-1 0,0 0 0,1 0 0,-1 0 0,1 1 0,-1-1 0,1 0 0,-1 1 0,1-1 0,-1 0 0,0 1 0,1-1 0,-1 0 0,0 1 0,1-1 0,-1 1 0,0-1 0,1 1 0,12 23 0,-13-22 0,18 42 0,-2 1 0,-3 1 0,-1 1 0,6 53 0,7 193 0,-21-240 0,0 79 0,-4-117 0,-1 0 0,-1 0 0,0 0 0,-1-1 0,0 1 0,-8 17 0,10-29 0,0 0 0,0 0 0,-1-1 0,1 1 0,-1-1 0,0 1 0,0-1 0,0 0 0,0 1 0,0-1 0,0 0 0,0 0 0,-1 0 0,1-1 0,-1 1 0,0-1 0,1 1 0,-1-1 0,0 0 0,-5 1 0,7-2 0,-1 1 0,0-2 0,0 1 0,0 0 0,0 0 0,0-1 0,0 1 0,1-1 0,-1 1 0,0-1 0,0 0 0,1 1 0,-1-1 0,0 0 0,1 0 0,-1-1 0,1 1 0,-1 0 0,1 0 0,0-1 0,-1 1 0,1-1 0,0 1 0,0-1 0,0 1 0,0-1 0,0 0 0,1 1 0,-1-1 0,0 0 0,1 0 0,-1 0 0,0-3 0,-5-27 0,2 0 0,1 0 0,1-1 0,2 1 0,1 0 0,6-37 0,-5 44 0,2 0 0,1 0 0,1 1 0,1 0 0,1 0 0,1 1 0,1 0 0,1 0 0,17-25 0,-26 44 0,1 0 0,0 0 0,0 0 0,0 1 0,1 0 0,-1 0 0,1 0 0,0 0 0,-1 0 0,1 1 0,1-1 0,-1 1 0,0 0 0,0 0 0,1 1 0,-1-1 0,1 1 0,0 0 0,-1 0 0,1 1 0,6-1 0,-5 2 0,-1 0 0,1 0 0,0 0 0,-1 1 0,1 0 0,-1 0 0,0 0 0,0 1 0,0-1 0,0 1 0,0 1 0,0-1 0,-1 1 0,1-1 0,-1 1 0,0 0 0,3 6 0,8 9 0,-1 2 0,-2-1 0,0 2 0,-1-1 0,-1 2 0,-1-1 0,-1 1 0,6 27 0,0 16 0,10 115 0,-16-7 0,-9-156 0,0 0 0,-1 0 0,-1 0 0,-1 0 0,0 0 0,-1 0 0,-10 21 0,13-35 0,1-1 0,-1 0 0,1 0 0,-1-1 0,0 1 0,0 0 0,-1-1 0,1 1 0,0-1 0,-1 1 0,1-1 0,-1 0 0,0 0 0,0-1 0,-5 4 0,5-4 0,0-1 0,1 1 0,-1-1 0,0 0 0,1 0 0,-1 0 0,0 0 0,1 0 0,-1 0 0,0-1 0,1 1 0,-1-1 0,0 0 0,1 0 0,-1 0 0,1 0 0,0 0 0,-1-1 0,1 1 0,-3-2 0,-3-5 0,-1 1 0,1-1 0,0-1 0,0 1 0,1-1 0,0-1 0,1 1 0,0-1 0,0 0 0,1 0 0,1-1 0,0 0 0,0 0 0,-4-19 0,0-10 0,2 0 0,-2-74 0,7 92 0,-1-1 0,4-43 0,-1 61 0,-1 1 0,1 0 0,-1-1 0,1 1 0,1 0 0,-1 0 0,1 0 0,-1 0 0,1 0 0,0 0 0,0 0 0,1 1 0,-1-1 0,1 1 0,0 0 0,5-5 0,-7 7 0,1 0 0,-1 0 0,0 1 0,1-1 0,0 1 0,-1-1 0,1 1 0,-1-1 0,1 1 0,-1 0 0,1 0 0,0 0 0,-1 0 0,1 0 0,0 0 0,-1 0 0,1 0 0,-1 1 0,1-1 0,0 1 0,-1-1 0,1 1 0,-1 0 0,0-1 0,1 1 0,-1 0 0,1 0 0,-1 0 0,0 0 0,0 0 0,0 0 0,0 1 0,2 1 0,4 5 0,-1 0 0,0 0 0,0 1 0,5 10 0,5 14 0,-2 0 0,-1 0 0,-1 2 0,-2 0 0,9 60 0,-13-50 0,-2-1 0,-2 1 0,-2 0 0,-6 55 0,4-87 0,-1 1 0,0-1 0,-1 0 0,0-1 0,-1 1 0,0-1 0,-1 0 0,0 0 0,-1-1 0,-8 12 0,12-20 0,0 0 0,1 0 0,-1 0 0,0 0 0,0-1 0,-1 1 0,1-1 0,0 0 0,-1 0 0,1 0 0,-1-1 0,0 1 0,0-1 0,1 0 0,-7 1 0,6-2 0,0 0 0,0 0 0,-1 0 0,1-1 0,0 0 0,0 0 0,0 0 0,0 0 0,0-1 0,0 0 0,1 0 0,-1 0 0,0 0 0,1 0 0,0-1 0,-1 1 0,-4-7 0,-3-1 0,1-2 0,1 1 0,0-1 0,1-1 0,0 1 0,1-2 0,0 1 0,1-1 0,-7-23 0,1-3 0,3 0 0,-6-52 0,11 67 0,2 0 0,1-1 0,1 1 0,2 0 0,0 0 0,1 0 0,12-40 0,-12 55 0,1-1 0,0 1 0,1 1 0,0-1 0,0 1 0,1-1 0,0 2 0,14-16 0,-14 19 0,0-1 0,0 1 0,1 0 0,0 1 0,0 0 0,0 0 0,0 0 0,1 1 0,-1 0 0,1 0 0,0 1 0,15-3 0,-15 4 0,-1 0 0,1 1 0,-1-1 0,1 1 0,-1 1 0,0 0 0,1 0 0,-1 0 0,1 1 0,-1 0 0,0 0 0,0 1 0,13 7 0,-12-5 0,0 1 0,-1 0 0,1 0 0,-1 0 0,0 1 0,-1 1 0,0-1 0,0 1 0,8 13 0,-2 3 0,-1 0 0,-1 0 0,-1 1 0,-2 1 0,0-1 0,6 53 0,-7-20 0,-2 0 0,-6 92 0,0-121 0,-2 1 0,-1 0 0,-1-1 0,-1 0 0,-2-1 0,-22 51 0,27-71 0,0 0 0,-1-1 0,1 1 0,-2-1 0,1 0 0,-1-1 0,0 1 0,-1-1 0,1-1 0,-12 8 0,15-11 0,-1 0 0,1 0 0,-1 0 0,0-1 0,1 1 0,-1-1 0,0 0 0,0-1 0,0 1 0,0 0 0,0-1 0,0 0 0,0 0 0,0 0 0,0-1 0,0 0 0,0 1 0,0-1 0,0 0 0,0-1 0,1 1 0,-1-1 0,0 0 0,-5-3 0,-5-5 0,-1-1 0,1-1 0,1 0 0,0-1 0,1 0 0,0-1 0,-14-22 0,2-2 0,-36-77 0,42 75 0,3 0 0,2-2 0,1 0 0,-10-67 0,18 77 0,1-1 0,2 1 0,1-1 0,1 0 0,2 1 0,11-54 0,-10 73 0,0 1 0,0 0 0,1 0 0,0 0 0,1 0 0,1 1 0,0 0 0,11-13 0,-15 20 0,1 0 0,-1 0 0,1 0 0,0 0 0,0 1 0,1 0 0,-1 0 0,1 0 0,0 0 0,0 1 0,-1 0 0,1 0 0,1 0 0,-1 0 0,0 1 0,0 0 0,1 0 0,-1 1 0,0-1 0,1 1 0,-1 0 0,8 1 0,-8 1 0,0-1 0,0 1 0,0 0 0,-1 0 0,1 0 0,-1 1 0,1 0 0,-1 0 0,0 0 0,0 0 0,-1 0 0,1 1 0,-1 0 0,1 0 0,-1 0 0,0 0 0,0 0 0,-1 1 0,0-1 0,1 1 0,-1-1 0,2 10 0,3 9 0,-1 0 0,-1 1 0,3 35 0,-3-6 0,-2 0 0,-3-1 0,-2 1 0,-10 63 0,6-80 0,-2-1 0,-1 1 0,-2-1 0,-1-1 0,-2 0 0,-35 62 0,42-84 0,0-1 0,-1 0 0,0-1 0,-1 0 0,-1 0 0,-12 10 0,19-17 0,-1-1 0,0 1 0,1-1 0,-1 0 0,0 1 0,-1-2 0,1 1 0,0 0 0,-1-1 0,1 0 0,0 0 0,-1 0 0,1-1 0,-1 1 0,0-1 0,1 0 0,-1-1 0,1 1 0,-1-1 0,1 0 0,-7-1 0,1-3 0,0 0 0,0 0 0,1-1 0,0 0 0,0-1 0,0 0 0,1 0 0,0-1 0,0 0 0,1 0 0,0-1 0,-10-16 0,-4-9 0,2-1 0,-18-47 0,11 19 0,4-2 0,2 0 0,4-2 0,2 0 0,3 0 0,3-1 0,2-131 0,7 183 0,1 0 0,0 0 0,1 0 0,1 0 0,1 0 0,0 1 0,14-28 0,-17 38 0,1 1 0,0-1 0,0 1 0,0 0 0,0 0 0,1 0 0,0 1 0,0-1 0,0 1 0,0 0 0,0 0 0,7-3 0,-7 4 0,0 1 0,0 0 0,0 0 0,0 0 0,0 1 0,0-1 0,0 1 0,0 0 0,0 0 0,0 0 0,0 1 0,0-1 0,0 1 0,0 0 0,0 0 0,0 1 0,7 3 0,-2-1 0,-1 2 0,1-1 0,-1 1 0,0 1 0,0-1 0,-1 1 0,0 0 0,0 1 0,-1 0 0,0 0 0,0 0 0,8 17 0,-2 1 0,0 1 0,-2 0 0,10 37 0,-5-2 0,-3 1 0,-2 1 0,-4 0 0,-2 0 0,-3 0 0,-2 0 0,-4 0 0,-2 0 0,-25 97 0,16-117 0,16-43 0,-1 0 0,0 0 0,1 0 0,-1 0 0,1 0 0,-1 0 0,0 0 0,0-1 0,0 1 0,0 0 0,1 0 0,-1-1 0,0 1 0,0-1 0,-2 2 0,3-2 0,-1 0 0,0 0 0,1 0 0,-1-1 0,0 1 0,0 0 0,1 0 0,-1 0 0,0-1 0,1 1 0,-1 0 0,1 0 0,-1-1 0,0 1 0,1-1 0,-1 1 0,1 0 0,-1-1 0,1 1 0,-1-1 0,1 1 0,-1-1 0,1 0 0,0 1 0,-1-1 0,1 1 0,-1-2 0,-7-15 0,1 0 0,0 0 0,1-1 0,1 0 0,1 0 0,-2-21 0,-1 3 0,-21-102 0,6-1 0,-5-167 0,26 296 0,1 1 0,0 0 0,0 0 0,1 0 0,0 0 0,1 0 0,0 0 0,1 0 0,3-9 0,-6 18 0,0-1 0,1 0 0,-1 1 0,0-1 0,0 1 0,1-1 0,-1 0 0,1 1 0,-1-1 0,1 1 0,-1-1 0,0 1 0,1-1 0,0 1 0,-1 0 0,1-1 0,-1 1 0,1 0 0,-1-1 0,1 1 0,0 0 0,-1 0 0,1-1 0,0 1 0,-1 0 0,1 0 0,0 0 0,-1 0 0,1 0 0,0 0 0,-1 0 0,1 0 0,0 0 0,-1 0 0,1 0 0,0 1 0,0-1 0,2 2 0,-1 0 0,0-1 0,0 1 0,0 0 0,0 0 0,0 0 0,0 0 0,-1 1 0,2 2 0,6 10 0,-1 0 0,-1 1 0,0 0 0,-1 0 0,5 23 0,13 90 0,-18-92 0,19 150 0,-9 1 0,-7 0 0,-20 229 0,7-368 0,-17 85 0,11-108 0,5-28 0,1-14 0,3-10 0,0 1 0,2-1 0,1 0 0,8-43 0,33-105 0,-27 118 0,2 1 0,2 0 0,3 1 0,49-83 0,-71 136 0,4-8 0,1 1 0,1 0 0,10-12 0,-16 19 0,0 0 0,0 0 0,0 0 0,0 0 0,0 0 0,0 1 0,0-1 0,0 0 0,0 0 0,0 1 0,1-1 0,-1 1 0,0-1 0,0 1 0,1-1 0,-1 1 0,0 0 0,1-1 0,-1 1 0,0 0 0,1 0 0,-1 0 0,0 0 0,1 0 0,-1 1 0,0-1 0,1 0 0,-1 1 0,0-1 0,1 1 0,-1-1 0,0 1 0,0-1 0,0 1 0,0 0 0,2 1 0,1 2 0,-1 1 0,0 0 0,0-1 0,0 1 0,0 0 0,-1 1 0,0-1 0,0 0 0,0 1 0,-1-1 0,2 12 0,3 68 0,-6-68 0,1 39 0,-3-1 0,-3 1 0,-12 64 0,8-79 0,-1-2 0,-2 1 0,-2-2 0,-1 0 0,-21 38 0,25-58 0,0-1 0,-1 0 0,0 0 0,-30 29 0,37-41 0,1-1 0,-1 0 0,0 1 0,0-2 0,-1 1 0,1-1 0,-1 1 0,1-2 0,-1 1 0,0-1 0,0 1 0,-1-2 0,1 1 0,0-1 0,0 0 0,-1 0 0,1 0 0,-1-1 0,-9-1 0,13 0 0,0 1 0,0-1 0,1 0 0,-1 0 0,1 0 0,-1-1 0,1 1 0,-1 0 0,1-1 0,0 0 0,0 1 0,0-1 0,0 0 0,0 0 0,0 0 0,-3-5 0,2 2 0,1-1 0,-1 1 0,1-1 0,0 1 0,0-1 0,1 0 0,-2-9 0,1-2 0,1 1 0,1-1 0,0 1 0,2 0 0,2-18 0,2 9 0,1 0 0,1 0 0,1 1 0,1 0 0,2 0 0,0 1 0,1 1 0,1 0 0,1 0 0,1 2 0,1 0 0,1 1 0,0 1 0,34-26 0,-32 29 0,1 0 0,1 1 0,1 1 0,0 1 0,0 1 0,1 1 0,1 1 0,0 1 0,0 1 0,0 2 0,1 0 0,-1 2 0,1 0 0,44 3 0,-56 1 0,1 1 0,0 0 0,-1 2 0,0-1 0,1 2 0,-2 0 0,1 0 0,0 2 0,-1 0 0,0 0 0,-1 1 0,20 16 0,-25-18 0,0 1 0,-1-1 0,0 1 0,0 1 0,-1-1 0,0 1 0,0 0 0,0 0 0,-1 0 0,-1 1 0,0-1 0,0 1 0,0 0 0,-1 0 0,0 0 0,-1 0 0,0 0 0,0 0 0,-1 1 0,-1-1 0,-1 13 0,-1-7 0,-1 1 0,0-1 0,-2-1 0,1 1 0,-2-1 0,0 0 0,-1 0 0,0-1 0,-1 0 0,0 0 0,-1-1 0,0 0 0,-1-1 0,-1 0 0,-16 12 0,5-7 0,1 0 0,-2-2 0,0 0 0,-1-2 0,0 0 0,-1-2 0,-51 13 0,38-14 0,-67 6 0,92-14 0,0 0 0,0-2 0,0 1 0,0-2 0,1 1 0,-1-2 0,0 0 0,-18-7 0,29 9 0,-1 0 0,1-1 0,0 1 0,0-1 0,0 0 0,1 0 0,-1 0 0,0 0 0,1 0 0,-1-1 0,1 1 0,0-1 0,0 1 0,0-1 0,0 0 0,0 0 0,-2-5 0,3 4 0,0 1 0,1 0 0,-1 0 0,1 0 0,0-1 0,0 1 0,0 0 0,1-1 0,-1 1 0,1 0 0,-1 0 0,1 0 0,0 0 0,0-1 0,3-2 0,1-4 0,1 0 0,0 1 0,1 0 0,0 1 0,0-1 0,1 1 0,0 1 0,0-1 0,18-10 0,12-5 6,2 2 0,1 2 0,0 2 1,2 1-1,47-11 0,230-38-188,-83 28-61,2 10 0,257 4 0,-413 25 243,0 3 0,106 22 0,-159-21 0,36 12 0,-59-15 0,1 0 0,0 0 0,-1 1 0,0 0 0,0 0 0,0 1 0,-1 0 0,12 11 0,-15-14 0,-1 1 0,0 0 0,0 0 0,0 0 0,0 0 0,-1 0 0,1 1 0,-1-1 0,0 0 0,0 1 0,0-1 0,0 1 0,-1-1 0,1 1 0,-1-1 0,0 1 0,0-1 0,0 1 0,-1 0 0,1-1 0,-1 1 0,0-1 0,0 0 0,0 1 0,0-1 0,0 0 0,-1 1 0,-2 3 0,-4 6 0,0-1 0,-1-1 0,0 0 0,0 0 0,-22 18 0,-1-3 55,-2-1-1,-1-2 1,0-2 0,-2-1-1,0-1 1,-1-2-1,-55 15 1,18-10 54,-2-3 1,0-4-1,-81 6 0,85-15-109,-1-4 0,0-2 0,-90-13 0,131 9 0,0-2 0,1-1 0,0-2 0,0-1 0,0-1 0,2-2 0,-1-1 0,2-2 0,-41-27 0,61 37 0,0-1 0,1 0 0,0-1 0,1 1 0,-1-2 0,1 1 0,1-1 0,-7-11 0,11 17 0,1-1 0,-1 1 0,1-1 0,0 0 0,0 1 0,0-1 0,0 0 0,1 0 0,0 1 0,-1-1 0,1 0 0,1 0 0,-1 0 0,1 0 0,-1 1 0,1-1 0,0 0 0,0 1 0,1-1 0,-1 0 0,1 1 0,0 0 0,0-1 0,0 1 0,0 0 0,3-3 0,3-4 0,1 1 0,0 1 0,0 0 0,1 0 0,0 1 0,19-11 0,0 3 0,50-18 0,0 8-69,1 3 0,1 3-1,114-11 1,255 1-511,31 22 215,-363 11 368,0 6 1,122 25-1,-203-27-3,43 15 0,-69-19 0,0 0 0,0 1 0,-1 0 0,1 1 0,-1 0 0,0 1 0,11 10 0,-18-15 0,0 1 0,-1-1 0,1 1 0,-1 0 0,0 0 0,0 0 0,0 0 0,0 0 0,0 0 0,0 1 0,-1-1 0,0 1 0,0-1 0,0 1 0,0-1 0,0 1 0,-1-1 0,1 1 0,-1 0 0,0-1 0,0 1 0,0 0 0,-1-1 0,0 1 0,1 0 0,-1-1 0,0 1 0,-1-1 0,-1 6 0,-3 1 0,0 0 0,-1-1 0,0 0 0,0 0 0,-1 0 0,0-1 0,-1 0 0,-13 10 0,-16 10 153,-2-3-1,-2 0 1,0-3-1,-1-2 0,-69 23 1,9-11-71,-148 25 1,-203 1-512,337-53 313,-222-18 0,299 10 116,0-2 0,0-2 0,1-2 0,-66-24 0,99 30 0,0 1 0,0-2 0,0 1 0,1 0 0,-1-1 0,-7-7 0,11 9 0,1 0 0,-1 0 0,1 0 0,-1 0 0,1 0 0,0 0 0,0 0 0,-1 0 0,2 0 0,-1-1 0,0 1 0,0 0 0,1 0 0,-1-5 0,1 5 0,0-1 0,0 1 0,0-1 0,1 0 0,-1 1 0,1-1 0,0 1 0,0 0 0,0-1 0,0 1 0,0 0 0,0-1 0,4-3 0,-1 1 0,1-1 0,0 1 0,0 0 0,0 1 0,1-1 0,6-4 0,25-11 0,0 2 0,1 1 0,0 2 0,2 1 0,65-13 0,68-10-163,252-22 0,184 25-162,-48 19 325,-7 27-1,-529-11 2,5 0-1,0 1 0,-1 1 0,1 1 0,-1 2 0,40 13 0,-67-19 0,-1 0 0,1 1 0,-1-1 0,1 1 0,-1 0 0,0-1 0,1 1 0,-1 0 0,0 0 0,1 0 0,-1 0 0,0 0 0,0 0 0,0 0 0,0 0 0,0 0 0,0 1 0,0-1 0,0 0 0,0 1 0,0-1 0,-1 0 0,1 1 0,-1-1 0,1 1 0,-1-1 0,0 1 0,1 2 0,-2-1 0,0-1 0,0 1 0,0-1 0,-1 1 0,1-1 0,-1 0 0,1 0 0,-1 1 0,0-1 0,0 0 0,0 0 0,0-1 0,0 1 0,0 0 0,0-1 0,-3 2-1,-13 8 2,-1 0-1,0-2 0,-33 12 0,-74 19-1,-50 4 93,-359 42 0,-186-44 92,395-45-184,309 2 0,0-1 0,-1-1 0,-16-5 0,33 8 0,-1-1 0,1 1 0,0 0 0,-1-1 0,1 1 0,-1-1 0,1 1 0,0-1 0,-1 0 0,1 1 0,0-1 0,0 0 0,-1 0 0,1 0 0,0 0 0,0 0 0,0 0 0,0 0 0,0-1 0,0 1 0,1 0 0,-1 0 0,0-1 0,1 1 0,-1 0 0,0-2 0,2 1 0,-1 0 0,1 0 0,0 0 0,0 0 0,0 0 0,0 0 0,0 0 0,0 1 0,1-1 0,-1 0 0,1 1 0,-1-1 0,1 1 0,-1 0 0,1-1 0,0 1 0,0 0 0,2-1 0,29-16 0,0 2 0,1 2 0,0 1 0,54-13 0,-82 24 0,647-150-471,-531 127 356,333-62 39,611-39-1,-994 121 19,0 3 0,98 11-1,-100 5 59,-67-14 0,0 1 0,1 0 0,-1 0 0,0 1 0,0-1 0,0 1 0,-1 0 0,1-1 0,0 1 0,0 0 0,-1 0 0,0 1 0,1-1 0,-1 1 0,0-1 0,3 5 0,-5-5-1,1 0-1,-1 0 0,1-1 1,-1 1-1,0 0 1,0 0-1,0 0 1,0 0-1,0 0 0,0 0 1,0 0-1,-1 0 1,1 0-1,-1-1 1,1 1-1,-1 0 0,0 0 1,0-1-1,0 1 1,0 0-1,0-1 1,0 1-1,0-1 0,-1 1 1,-1 1-1,-6 6 53,0-1 1,0 0-1,-11 7 0,-16 9 281,-1-2 0,-1-2-1,-59 23 1,-132 35-62,39-27-675,-332 48-1,-203-48 330,691-50 76,0-1 0,0-1 0,-1-2 0,1-1 0,-36-10 0,67 13 0,0 0 0,0 0 0,0 0 0,0 0 0,0-1 0,1 1 0,-1-1 0,0 0 0,1 1 0,0-1 0,-1 0 0,1-1 0,-4-3 0,6 5 0,-1 0 0,1 0 0,-1-1 0,1 1 0,-1 0 0,1 0 0,0-1 0,-1 1 0,1 0 0,0-1 0,0 1 0,0 0 0,0-1 0,0 1 0,1 0 0,-1-1 0,0 1 0,1 0 0,-1-1 0,1 1 0,-1 0 0,1-2 0,4-3 0,0-1 0,0 1 0,0 0 0,1 0 0,0 0 0,0 1 0,0 0 0,1 0 0,8-4 0,31-16 0,1 1 0,1 3 0,1 1 0,61-14 0,502-112-311,15 56-1,-38 44 318,-408 43-20,223 24 0,-362-18-4,0 3-1,0 1 1,-1 2-1,0 2 1,57 23-1,-89-30 19,-1 0 0,0 1 0,0 0 0,0 0 0,0 1 0,-1-1 0,0 2 0,0-1 0,-1 1 0,9 12 0,-12-15 0,-1 0 0,0 0 0,0 0 0,0 1 0,-1-1 0,1 0 0,-1 1 0,0-1 0,0 1 0,-1-1 0,1 1 0,-1-1 0,0 1 0,-1 0 0,1-1 0,-1 1 0,0-1 0,0 1 0,0-1 0,0 0 0,-1 1 0,-3 6 0,-1 0 58,-1-1-1,0 1 0,-1-1 0,0 0 1,-1 0-1,0-1 0,0-1 0,-1 1 1,0-2-1,0 1 0,-14 6 0,-12 6 257,-1-2 0,-49 17-1,17-12-235,-2-2 0,-137 20 0,-151-13-67,152-29-11,164-2 0,0-2 0,-73-18 0,107 21 0,0-1 0,0 0 0,0 0 0,0-1 0,0 0 0,1-1 0,-8-5 0,14 8 0,0 1 0,1 0 0,-1-1 0,1 1 0,0-1 0,-1 0 0,1 1 0,0-1 0,0 0 0,0 0 0,0 0 0,0 0 0,0 0 0,1 0 0,-1 0 0,1 0 0,-1 0 0,1 0 0,0 0 0,0 0 0,0 0 0,0-1 0,0 1 0,0 0 0,0 0 0,1 0 0,-1 0 0,1 0 0,0 0 0,0 0 0,-1 0 0,1 0 0,0 0 0,1 1 0,-1-1 0,2-2 0,4-5 0,0 0 0,0 0 0,1 1 0,0 0 0,1 1 0,11-8 0,66-38 0,-10 14-48,2 3-1,2 4 1,136-36-1,-61 32-131,169-17 0,46 22 59,-306 30 124,0 3-1,-1 3 1,111 23-1,-153-24-2,-1 2 0,1 1 0,-1 0 0,0 1 0,36 22 0,-51-27 0,-1 0 0,1 0 0,-1 0 0,1 1 0,-1 0 0,0 0 0,-1 0 0,1 0 0,-1 1 0,0-1 0,0 1 0,0 0 0,0 0 0,-1 0 0,0 0 0,0 0 0,0 0 0,-1 1 0,0-1 0,0 1 0,0-1 0,-1 1 0,0-1 0,0 1 0,0 0 0,0-1 0,-2 6 0,-2 2 22,0 0 0,-1-1 0,-1 1 1,0-1-1,0-1 0,-1 1 0,0-1 0,-1 0 1,-1-1-1,0 0 0,0 0 0,-1-1 0,0 0 0,-13 9 1,-10 5 60,0-1 0,-2-2 0,-56 25 0,20-18-83,0-2 0,-1-4 0,-2-3 0,1-4 0,-2-2 0,0-4 0,-90-1 0,152-7 0,-1 0 0,0-1 0,1-1 0,-19-4 0,30 6 0,-1-1 0,1 1 0,-1-1 0,1 0 0,-1 0 0,1-1 0,0 1 0,-1 0 0,1-1 0,0 1 0,0-1 0,0 0 0,0 0 0,0 1 0,1-1 0,-1-1 0,0 1 0,1 0 0,0 0 0,-1 0 0,1-1 0,0 1 0,0-1 0,0 1 0,1-1 0,-1 1 0,0-1 0,1-4 0,0 0 0,1 0 0,0 0 0,0 0 0,1 0 0,-1 0 0,2 0 0,-1 1 0,1-1 0,0 1 0,0-1 0,1 1 0,0 0 0,0 0 0,0 1 0,7-8 0,10-8 0,1 0 0,31-23 0,4 2 0,1 3 0,2 2 0,2 3 0,1 3 0,91-32 0,-51 29 0,1 5 0,195-29 0,-222 48 0,2 3 0,140 5 0,-185 5 0,0 2 0,-1 1 0,52 16 0,-66-15 0,1 0 0,-1 2 0,0 0 0,-1 1 0,0 1 0,28 23 0,-38-27 0,-1-1 0,0 1 0,0 0 0,-1 1 0,0-1 0,0 1 0,-1 0 0,0 1 0,0 0 0,-1-1 0,0 1 0,0 1 0,-1-1 0,-1 0 0,1 1 0,-1 0 0,-1-1 0,0 1 0,-1 0 0,1 0 0,-2-1 0,1 1 0,-2 0 0,1 0 0,-1-1 0,-1 1 0,1-1 0,-2 0 0,1 1 0,-1-1 0,-1-1 0,0 1 0,0-1 0,-8 11 0,0-2 0,-1-1 0,0 0 0,-2-1 0,1 0 0,-2-2 0,-35 24 0,23-21 0,0 0 0,-1-3 0,-62 21 0,24-17 0,-1-2 0,0-4 0,-110 4 0,164-14 0,-26 1 0,-44-3 0,73 0 0,0-1 0,-1 0 0,2 0 0,-1-1 0,0-1 0,1 0 0,-1-1 0,-11-6 0,20 9 0,0 0 0,0 0 0,0 0 0,0-1 0,0 1 0,0-1 0,0 0 0,1 0 0,0 0 0,-1 0 0,1 0 0,0-1 0,1 1 0,-1-1 0,0 1 0,1-1 0,0 0 0,0 1 0,0-1 0,0 0 0,1 0 0,0 0 0,-1 1 0,1-1 0,1 0 0,-1 0 0,2-6 0,0-1 0,1 0 0,0 0 0,1 1 0,0-1 0,1 1 0,0 0 0,1 0 0,9-13 0,3 1 0,1 1 0,0 1 0,2 0 0,0 2 0,2 0 0,0 1 0,0 2 0,2 0 0,0 2 0,0 0 0,1 2 0,33-9 0,-6 3 0,1 4 0,1 1 0,0 3 0,0 3 0,71 0 0,-80 6 0,1 2 0,-1 3 0,87 18 0,-116-19 0,0 1 0,0 1 0,0 0 0,-1 1 0,0 0 0,-1 2 0,0 0 0,0 0 0,-1 2 0,0 0 0,0 0 0,-1 1 0,15 19 0,-24-25 0,1 0 0,-1 1 0,0-1 0,-1 1 0,1 0 0,-1 0 0,-1 1 0,0-1 0,0 0 0,0 1 0,-1-1 0,0 1 0,0 0 0,-1-1 0,0 9 0,-1-9 0,0 0 0,-1 0 0,0-1 0,0 1 0,0-1 0,-1 1 0,0-1 0,0 0 0,-1 0 0,0 0 0,0-1 0,0 1 0,-1-1 0,1 0 0,-1 0 0,-10 7 0,-4 2 0,-1-2 0,0 0 0,0-2 0,-1 0 0,-1-1 0,0-1 0,-41 9 0,17-7 0,-1-3 0,-87 2 0,123-9 0,0 0 0,-1 0 0,1-1 0,0-1 0,0 0 0,-1 0 0,-12-5 0,21 5 0,-1 1 0,1-1 0,0 0 0,0 0 0,0 0 0,0-1 0,0 1 0,0-1 0,0 1 0,1-1 0,-1 0 0,1 0 0,0 0 0,0 0 0,0 0 0,1-1 0,-1 1 0,1-1 0,-1 1 0,1-1 0,0 1 0,1-1 0,-1 0 0,0 0 0,1-3 0,0-5 0,1 0 0,0-1 0,1 1 0,0 0 0,1 0 0,0 1 0,1-1 0,0 1 0,1-1 0,0 1 0,1 1 0,0-1 0,1 1 0,11-14 0,0 2 0,0 2 0,1 0 0,1 1 0,1 1 0,33-22 0,-21 21 0,0 1 0,1 1 0,1 2 0,0 1 0,1 2 0,0 2 0,1 1 0,0 2 0,1 1 0,-1 2 0,69 2 0,-88 3 0,0 0 0,0 2 0,0 0 0,-1 2 0,0-1 0,1 2 0,-2 1 0,1 0 0,-1 1 0,24 15 0,-30-16 0,0 1 0,-1 0 0,0 0 0,0 1 0,-1 0 0,0 1 0,-1 0 0,0 0 0,0 0 0,-1 1 0,-1 0 0,0 1 0,0-1 0,-1 1 0,0 0 0,1 13 0,-2-12 0,-2-1 0,1 1 0,-2-1 0,0 1 0,0 0 0,-1-1 0,-1 1 0,0-1 0,0 0 0,-2 1 0,1-1 0,-2 0 0,1-1 0,-2 1 0,1-1 0,-13 17 0,12-19 0,-1 0 0,-1-1 0,0 0 0,0-1 0,0 1 0,-1-2 0,0 1 0,0-1 0,-1 0 0,1-1 0,-1 0 0,-1-1 0,1 0 0,-1-1 0,1 0 0,-1 0 0,0-1 0,0-1 0,-13 1 0,19-1 0,1-1 0,-1 0 0,0-1 0,0 1 0,1-1 0,-1 0 0,1 0 0,-1 0 0,1-1 0,-1 1 0,1-1 0,0 0 0,-1 0 0,1-1 0,0 1 0,1-1 0,-1 0 0,0 0 0,1-1 0,-1 1 0,1 0 0,0-1 0,1 0 0,-1 0 0,0 0 0,1 0 0,0 0 0,0 0 0,0-1 0,1 1 0,-1-1 0,1 1 0,0-1 0,1 0 0,-1-6 0,0 0 0,1-1 0,1 0 0,0 0 0,0 0 0,1 1 0,1-1 0,0 1 0,0-1 0,1 1 0,8-16 0,3-1 0,1 1 0,32-44 0,-32 51 0,1 2 0,0-1 0,2 2 0,0 0 0,0 2 0,2 0 0,40-23 0,-42 28 0,0 1 0,1 1 0,0 1 0,0 1 0,0 0 0,1 1 0,0 2 0,0 0 0,36 0 0,-55 3 0,1 0 0,-1-1 0,0 2 0,1-1 0,-1 0 0,1 0 0,-1 1 0,0-1 0,0 1 0,1 0 0,-1-1 0,0 1 0,0 0 0,0 1 0,0-1 0,0 0 0,0 0 0,0 1 0,0 0 0,0-1 0,-1 1 0,1 0 0,-1-1 0,1 1 0,-1 0 0,0 0 0,1 0 0,-1 1 0,0-1 0,-1 0 0,1 0 0,0 0 0,-1 1 0,1-1 0,-1 0 0,1 1 0,-1-1 0,0 0 0,0 4 0,-1 3 0,-1-1 0,1 1 0,-1-1 0,0 0 0,-1 0 0,0 0 0,-1 0 0,1-1 0,-1 1 0,-6 7 0,-5 5 0,-1 0 0,-1-1 0,-1-1 0,-24 20 0,-87 54 0,122-87 0,-31 17 0,36-21 0,-1 0 0,1 0 0,0 0 0,0 0 0,0-1 0,-1 1 0,1-1 0,0 1 0,-1-1 0,1 0 0,0 0 0,-1 0 0,-3 0 0,5-1 0,1 1 0,-1 0 0,1 0 0,-1-1 0,1 1 0,0 0 0,-1-1 0,1 1 0,-1-1 0,1 1 0,0 0 0,-1-1 0,1 1 0,0-1 0,0 1 0,-1-1 0,1 1 0,0-1 0,0 1 0,0-1 0,-1 1 0,1-1 0,0 1 0,0-1 0,0 1 0,0-1 0,0 1 0,0-1 0,0 0 0,0 1 0,1-1 0,-1 1 0,0-1 0,0 1 0,0-1 0,1 0 0,1-7 0,1-1 0,0 0 0,1 1 0,0 0 0,0 0 0,10-13 0,39-46 0,-36 47 0,27-30 0,2 3 0,93-76 0,-133 119 0,0-1 0,0 1 0,0 0 0,1 1 0,9-5 0,-15 8 0,0-1 0,0 1 0,0 0 0,-1 0 0,1-1 0,0 1 0,0 0 0,0 0 0,0 0 0,0 0 0,0 0 0,0 0 0,0 0 0,0 1 0,0-1 0,0 0 0,0 0 0,0 1 0,0-1 0,0 1 0,0-1 0,0 1 0,-1-1 0,1 1 0,0-1 0,0 1 0,-1 0 0,1-1 0,0 1 0,-1 0 0,1 0 0,0-1 0,-1 1 0,1 0 0,-1 0 0,0 0 0,1 0 0,-1 0 0,0 0 0,1 0 0,-1 0 0,0 0 0,0 0 0,0 0 0,0 0 0,0 0 0,0 0 0,0 0 0,-1 1 0,1 8 0,0-1 0,-1 1 0,0-1 0,-1 1 0,0-1 0,0 0 0,-1 1 0,-4 8 0,-39 73 0,36-71 0,-179 296 0,142-239 0,22-41 0,25-35 0,0-1 0,0 1 0,0-1 0,-1 1 0,1-1 0,0 1 0,-1-1 0,1 1 0,0-1 0,-1 0 0,1 1 0,-1-1 0,1 1 0,0-1 0,-1 0 0,1 1 0,-1-1 0,1 0 0,-1 0 0,1 0 0,-1 1 0,0-1 0,1 0 0,-1 0 0,1 0 0,-1 0 0,1 0 0,-1 0 0,1 0 0,-1 0 0,0 0 0,1 0 0,-2 0 0,-4-20 0,4-5 0,1 0 0,1 1 0,7-49 0,20-76 0,-25 140 0,7-33 0,1 1 0,3 0 0,27-60 0,-25 77 0,-14 23 0,-1 1 0,1-1 0,-1 1 0,1-1 0,-1 1 0,1-1 0,-1 1 0,1-1 0,0 1 0,-1 0 0,1 0 0,0-1 0,-1 1 0,1 0 0,0 0 0,-1 0 0,1 0 0,0-1 0,-1 1 0,2 0 0,0 1 0,-1 1 0,1-1 0,-1 0 0,0 0 0,0 1 0,0-1 0,1 1 0,-1-1 0,0 1 0,-1-1 0,1 1 0,0-1 0,0 1 0,-1 0 0,1 0 0,-1-1 0,1 1 0,-1 0 0,0 0 0,0-1 0,0 1 0,0 4 0,2 27 0,-1 1 0,-1 0 0,-8 49 0,-25 99 0,20-138 0,13-44 0,0 1 0,0-1 0,0 0 0,0 1 0,0-1 0,0 0 0,0 1 0,0-1 0,0 0 0,-1 1 0,1-1 0,0 0 0,0 1 0,0-1 0,0 0 0,-1 1 0,1-1 0,0 0 0,0 1 0,-1-1 0,1 0 0,0 0 0,-1 0 0,1 1 0,0-1 0,-1 0 0,1 0 0,0 0 0,-1 0 0,1 1 0,0-1 0,-1 0 0,1 0 0,0 0 0,-1 0 0,1 0 0,0 0 0,-1 0 0,1 0 0,-1 0 0,1 0 0,0 0 0,-1 0 0,1 0 0,0-1 0,-1 1 0,1 0 0,0 0 0,-1 0 0,1 0 0,0-1 0,-1 1 0,1 0 0,0 0 0,-1-1 0,1 1 0,0 0 0,0 0 0,0-1 0,-1 1 0,1 0 0,0-1 0,0 1 0,0 0 0,-1-1 0,-10-30 0,11 30 0,-29-105 0,-35-106 0,44 164 0,-2 0 0,-2 1 0,-3 1 0,-1 1 0,-66-79 0,63 90 0,0 2 0,-2 2 0,-2 1 0,-1 1 0,-1 2 0,0 1 0,-57-26 0,50 32 0,0 1 0,-1 3 0,-1 1 0,0 2 0,0 3 0,-1 1 0,-1 2 0,-68 1 0,84 7 0,-1 0 0,0 2 0,1 2 0,0 1 0,-47 16 0,56-14 0,1 0 0,0 2 0,0 1 0,1 0 0,1 2 0,0 0 0,1 1 0,-17 19 0,21-19 0,1 1 0,1 1 0,0 1 0,1 0 0,1 0 0,1 1 0,1 0 0,0 1 0,2 0 0,0 0 0,1 1 0,-3 23 0,6-27 0,2-1 0,-1 0 0,2 0 0,0 0 0,1 0 0,1 1 0,0-1 0,1 0 0,1-1 0,0 1 0,1-1 0,1 0 0,0 0 0,1 0 0,1-1 0,13 20 0,-9-20 0,1 1 0,0-1 0,1-1 0,0-1 0,1 0 0,0 0 0,29 15 0,-18-14 0,0-1 0,1-1 0,0-1 0,46 9 0,-23-10 0,0-2 0,1-2 0,0-3 0,0-2 0,74-9 0,-76 2 0,-1-2 0,0-1 0,0-3 0,-1-2 0,-1-2 0,-1-2 0,0-2 0,76-49 0,-97 53 0,-1-1 0,-1 0 0,-1-2 0,0-1 0,-2-1 0,34-47 0,-41 50 0,-1 0 0,-1-2 0,-1 1 0,-1-1 0,0 0 0,-2-1 0,-1 1 0,0-1 0,3-43 0,-8 49 0,0-1 0,-1 0 0,0 1 0,-1 0 0,-1-1 0,-1 1 0,0 0 0,-1 0 0,-1 1 0,0-1 0,-1 2 0,-1-1 0,-1 1 0,1 0 0,-2 0 0,0 1 0,-14-13 0,5 7 0,-2 1 0,0 0 0,0 2 0,-2 1 0,0 1 0,-1 0 0,0 2 0,-1 1 0,-49-15 0,21 13 0,0 1 0,-1 3 0,-1 2 0,1 3 0,-1 2 0,0 2 0,0 3 0,-83 15 0,76-6 0,0 3 0,1 2 0,0 4 0,2 1 0,1 4 0,1 2 0,-59 38 0,80-43 0,1 2 0,1 1 0,2 2 0,1 1 0,1 1 0,1 1 0,2 2 0,1 1 0,-32 55 0,50-75 0,1 0 0,1 1 0,0 0 0,1 0 0,1 0 0,0 1 0,-1 16 0,4-25 0,1-1 0,-1 1 0,2-1 0,-1 1 0,1 0 0,0-1 0,0 1 0,1-1 0,0 1 0,0-1 0,0 0 0,1 0 0,0 0 0,0 0 0,1 0 0,0-1 0,0 0 0,8 10 0,-3-7 0,0-1 0,1 0 0,0 0 0,0-1 0,0 0 0,1-1 0,0 0 0,0-1 0,0 0 0,0-1 0,1 0 0,14 2 0,5-2 0,0 0 0,1-2 0,46-5 0,-24-1 0,-1-4 0,1-1 0,-2-3 0,1-2 0,-2-2 0,0-3 0,-2-2 0,0-2 0,54-35 0,-65 34 0,-1-2 0,-1-1 0,-1-2 0,-2-1 0,-1-2 0,-2-1 0,-1-1 0,-1-2 0,-2 0 0,-2-2 0,24-54 0,-37 70 0,-2-2 0,-1 1 0,0-1 0,-2 0 0,-1-1 0,-1 0 0,-2 1 0,0-1 0,-1 0 0,-4-30 0,1 41 0,-1-1 0,0 1 0,-1 1 0,0-1 0,-1 1 0,-1-1 0,0 2 0,-1-1 0,-1 1 0,0 0 0,-1 0 0,0 1 0,-1 0 0,0 1 0,-1 0 0,0 0 0,0 1 0,-19-11 0,6 7 0,-1 1 0,0 1 0,-1 1 0,0 1 0,-1 2 0,1 0 0,-2 2 0,1 1 0,-1 1 0,0 1 0,0 2 0,-45 3 0,21 3 0,0 1 0,0 4 0,0 1 0,1 3 0,-87 35 0,85-25 0,2 2 0,1 2 0,1 3 0,1 1 0,2 2 0,2 3 0,-65 68 0,78-72 0,2 2 0,1 1 0,2 2 0,2 0 0,1 1 0,2 2 0,2 0 0,2 1 0,1 1 0,-11 50 0,23-73 0,1 0 0,0 0 0,1 0 0,2 0 0,0 1 0,1-1 0,6 36 0,-5-49 0,0 1 0,0-1 0,0 1 0,1-1 0,0 0 0,0 0 0,1 0 0,0-1 0,0 1 0,1-1 0,-1 0 0,2 0 0,-1-1 0,0 1 0,1-1 0,0 0 0,0-1 0,1 1 0,-1-1 0,1 0 0,0-1 0,14 5 0,-8-4 0,0-2 0,0 0 0,0 0 0,0-1 0,0-1 0,0 0 0,0-1 0,0 0 0,0-1 0,20-6 0,2-2 0,-1-1 0,55-28 0,-43 14 0,-1-1 0,-1-2 0,-1-2 0,-2-2 0,-1-2 0,69-76 0,-77 73 0,-2-1 0,-2-2 0,-1 0 0,-2-2 0,-2-1 0,-2-1 0,25-75 0,-40 99 0,-1 0 0,-1 0 0,0 0 0,-2 0 0,-1 0 0,0-1 0,-1 1 0,-1 0 0,-7-33 0,5 40 0,0 0 0,-1 0 0,-1 0 0,-1 0 0,1 1 0,-2-1 0,0 2 0,0-1 0,-1 1 0,-1 0 0,0 0 0,0 1 0,-1 1 0,-21-18 0,12 15 0,-1 0 0,0 2 0,0 0 0,-1 1 0,-1 1 0,1 1 0,-1 1 0,0 1 0,-1 1 0,1 0 0,-1 2 0,0 1 0,-42 3 0,21 2 0,1 2 0,-1 2 0,1 2 0,1 2 0,0 1 0,-50 24 0,51-17 0,1 1 0,0 2 0,1 2 0,2 2 0,1 1 0,1 2 0,1 1 0,2 2 0,2 1 0,0 2 0,3 0 0,1 2 0,1 1 0,3 1 0,1 1 0,-25 71 0,40-95 0,2 0 0,-1 0 0,2 1 0,1-1 0,0 1 0,1 0 0,1-1 0,0 1 0,2 0 0,0 0 0,7 28 0,-5-34 0,0 0 0,1 0 0,1-1 0,0 1 0,0-1 0,1 0 0,1-1 0,-1 0 0,2 0 0,-1 0 0,2-1 0,-1-1 0,1 0 0,0 0 0,1 0 0,21 10 0,-7-7 3,-1-1 0,2-1 0,0-1 0,0-1 0,0-2 0,1 0 0,-1-2 0,1-1-1,0-1 1,0-1 0,27-4 0,4-3-38,-1-3 0,0-2 0,0-3 0,59-24 0,-45 11-41,-2-4 1,-2-2-1,0-3 0,-3-3 0,87-71 0,-103 71 46,-3-1-1,-1-3 0,-3-1 1,-1-2-1,-2-2 1,-3-1-1,35-66 0,-57 91 31,-1 0 0,-2-1 0,0-1 0,-2 0 0,-1 0 0,-1 0 0,-1-1 0,1-46 0,-5 59 0,-2-1 0,0 1 0,-1-1 0,0 1 0,-2 0 0,1-1 0,-2 2 0,0-1 0,-1 0 0,0 1 0,-1 0 0,-1 1 0,0-1 0,-1 1 0,0 1 0,-20-21 0,12 19 0,0 0 0,-1 1 0,0 1 0,-1 0 0,0 2 0,0 0 0,-2 1 0,1 1 0,-1 1 0,0 1 0,0 0 0,-29-2 0,0 2 0,0 3 0,0 1 0,0 3 0,-68 9 0,53 0 23,0 3 0,0 3 0,1 3 0,1 2 0,-99 49 0,108-42-4,1 2 1,2 3-1,1 2 1,2 1 0,2 3-1,-58 62 1,81-75-20,1 1 0,1 0 0,1 2 0,1 1 0,-20 45 0,33-62 0,1 0 0,1 0 0,0 1 0,1 0 0,0 0 0,0 26 0,3-31 0,0 0 0,1 0 0,0-1 0,0 1 0,1-1 0,1 1 0,-1-1 0,1 0 0,0 0 0,1 0 0,0 0 0,5 7 0,-2-6 0,0 0 0,1 0 0,0-1 0,0 0 0,1-1 0,0 0 0,0 0 0,1-1 0,-1 0 0,1-1 0,1 0 0,-1 0 0,1-1 0,19 4 0,2-1 0,0-1 0,0-2 0,1-2 0,32-1 0,14-4-32,-1-3 0,0-4 1,-1-4-1,0-2 0,118-43 0,-97 22-15,-3-4-1,-1-5 0,153-99 1,-188 104 47,-1-2 0,-3-3 0,68-73 0,-98 92 0,-2 0 0,-1-2 0,-1 0 0,-2-2 0,0 0 0,-3-1 0,0-1 0,16-53 0,-28 73 0,-1 0 0,-1 0 0,0 0 0,0 0 0,-2-1 0,1 1 0,-2 0 0,0-1 0,0 1 0,-7-24 0,5 26 0,-1 1 0,-1-1 0,1 1 0,-2 0 0,1 0 0,-1 1 0,-1 0 0,0 0 0,0 0 0,-1 1 0,0 0 0,-17-13 0,5 7 0,-1 2 0,0 0 0,-1 1 0,0 1 0,0 1 0,-1 2 0,-1 0 0,1 1 0,-1 1 0,0 1 0,-26 0 0,-4 2 0,-1 2 0,1 3 0,-105 18 0,61 0 22,1 4 1,2 5-1,-129 57 1,147-51-5,2 4 0,1 2 0,3 4 0,-90 75 0,126-91-18,1 2 0,-47 58 0,66-71 0,1 1 0,1 1 0,1 0 0,1 0 0,1 1 0,-13 37 0,20-49 0,1-1 0,0 1 0,0 0 0,1 0 0,0 0 0,1 0 0,0 0 0,0 0 0,1 0 0,1 0 0,3 12 0,-3-15 0,1 0 0,0 0 0,0 0 0,0-1 0,1 1 0,0-1 0,1 0 0,-1 0 0,1-1 0,0 1 0,1-1 0,-1 0 0,1 0 0,0-1 0,12 7 0,1-1 42,-1-2 1,1 0-1,1-1 1,0-1 0,-1-1-1,2-1 1,-1 0-1,25 0 1,8-2 149,106-10-1,-75-2-191,-2-4 0,0-3 0,154-55 0,-176 49 0,-2-2 0,-1-4 0,-1-1 0,-2-3 0,91-72 0,-115 79 0,-1-2 0,-1 0 0,24-33 0,-41 46 0,0 0 0,-2-1 0,1 0 0,-2-1 0,0 0 0,-1 0 0,-1 0 0,6-27 0,-10 36 0,-1 0 0,0 0 0,0 0 0,-1 0 0,0 1 0,-1-1 0,0 0 0,0 0 0,0 0 0,-1 1 0,0-1 0,-1 0 0,1 1 0,-2 0 0,1 0 0,-1 0 0,0 0 0,0 0 0,-1 1 0,0 0 0,0 0 0,0 0 0,-1 1 0,0-1 0,0 1 0,0 1 0,-1-1 0,-12-6 0,1 3 0,0-1 0,0 2 0,-1 1 0,0 0 0,-1 1 0,1 1 0,-1 1 0,0 1 0,0 1 0,-27 1 0,6 4 0,-1 1 0,1 2 0,1 3 0,0 0 0,0 3 0,1 1 0,1 2 0,-61 35 0,51-22 0,2 1 0,2 3 0,0 1 0,2 3 0,2 1 0,-37 45 0,43-40 0,2 1 0,1 1 0,3 2 0,-33 72 0,47-87 0,2 1 0,1 0 0,1 1 0,2 1 0,1-1 0,2 1 0,-2 68 0,7-89 0,1 0 0,0-1 0,1 1 0,1 0 0,0 0 0,0-1 0,1 1 0,1-1 0,1 0 0,-1-1 0,2 1 0,0-1 0,0-1 0,1 1 0,1-1 0,0 0 0,0-1 0,1 0 0,1-1 0,-1 0 0,1 0 0,1-1 0,0-1 0,0 0 0,0 0 0,25 8 0,-8-5 8,1-1 1,0-2-1,0-1 0,51 4 0,-17-7-110,88-8-1,-30-8-57,0-6 0,-1-4 0,-1-6 0,-1-6 0,-3-4 0,-1-5 0,203-111 0,-253 118 122,-1-3 0,-2-3 0,100-90 0,-139 111 26,0-1-1,-2-1 1,0-1-1,-2-1 0,0-1 1,-2-1-1,-2 0 0,0-1 1,-2 0-1,-1-1 0,10-38 1,-18 52 12,-1 1 0,-1-1 0,-1 0 0,0 0 0,-1 0 0,0 0 0,-1 1 0,-1-1 0,-1 0 0,0 1 0,-1-1 0,-1 1 0,0 0 0,-1 0 0,0 1 0,-2 0 0,1 0 0,-2 0 0,0 1 0,0 0 0,-1 1 0,-1 0 0,0 1 0,-19-15 0,4 6-1,-1 2 1,-1 0 0,0 2-1,-1 1 1,0 2 0,-2 1-1,1 1 1,-1 1 0,-58-9-1,23 10 12,1 2 1,-1 4-1,-127 9 0,71 8 22,1 5 1,1 5-1,-229 79 1,200-45-10,2 6 0,-215 130 0,100-20 66,218-140-49,2 2 1,2 2-1,-56 68 1,81-88-21,1 1 1,-14 26-1,24-39-22,1-1 0,1 2 0,-1-1 0,1 0 0,0 0 0,0 1 0,1-1-1,0 1 1,0 0 0,0-1 0,1 12 0,1-15 1,-1 0 0,1 0 0,0 0 0,0 0 0,0 0 0,0 0 0,0-1 0,0 1 0,1 0 0,-1-1 0,1 1 0,0-1 0,0 1 0,0-1 0,0 0 0,0 0 0,0 0 0,1 0 0,3 2 0,1 0 0,0-1 0,0 1 0,0-2 0,1 1 0,-1-1 0,14 2 0,7 1 92,1-2 0,-1-2 1,1 0-1,0-2 0,40-7 0,-1-4 211,77-24-1,-60 9-293,0-3 0,-2-4-1,-2-4 1,111-68 0,-140 72-10,-1-1 0,-1-4 0,-3-1 0,-1-2 0,-2-2-1,-2-2 1,44-63 0,-71 87 1,-1-1 0,-1 0 0,-1 0 0,-1-1 0,-1-1 0,7-27 0,-14 44 0,-1 0 0,-1-1 0,1 0 0,-1 1 0,-1-1 0,1 0 0,-2 1 0,1-1 0,-1 0 0,0 1 0,-1-1 0,0 1 0,-1-1 0,1 1 0,-2 0 0,1 0 0,-1 0 0,0 1 0,-1-1 0,1 1 0,-10-11 0,4 9 0,0 0 0,-1 1 0,0 0 0,0 0 0,-1 1 0,0 0 0,0 1 0,0 1 0,-1 0 0,0 1 0,-14-3 0,-9-1 0,-1 2 0,-71-2 0,47 8-47,0 3 0,0 3 0,0 2 1,1 3-1,-68 21 0,22 3-232,-197 92-1,200-75 212,3 4 0,3 5 0,-111 89 1,158-109 67,2 2 1,2 3-1,2 1 1,2 2 0,2 1-1,3 3 1,-39 70-1,66-103 0,0 1 0,1-1 0,1 1 0,2 0 0,0 1 0,1 0 0,1 0 0,-3 43 0,7-55 0,1-1 0,0 1 0,0 0 0,0-1 0,2 1 0,-1-1 0,1 1 0,0-1 0,1 0 0,0 0 0,1-1 0,-1 1 0,2-1 0,-1 0 0,1 0 0,0-1 0,1 0 0,0 0 0,0 0 0,1-1 0,-1 0 0,14 8 0,-1-4 0,1 0 0,-1-2 0,2 0 0,-1-1 0,1-2 0,0 0 0,0-1 0,1-1 0,-1-1 0,1-1 0,-1-1 0,32-4 0,0-3 0,-1-2 0,0-2 0,0-3 0,57-23 0,-29 3 20,-1-3 0,-2-4 0,-1-3-1,-3-3 1,-2-4 0,-2-2 0,-2-4-1,-3-3 1,-3-2 0,-2-3 0,79-113-1,-107 131-19,-2-2 0,43-97 0,-61 118 0,-2-1 0,-1 0 0,-2 0 0,0-1 0,-2 0 0,2-58 0,-7 73 0,-1 1 0,0-1 0,-1 0 0,0 1 0,-2-1 0,1 1 0,-2 0 0,0 0 0,-1 0 0,-7-13 0,7 17 0,0 1 0,-1-1 0,0 1 0,-1 1 0,0-1 0,-1 1 0,1 0 0,-1 1 0,-1 0 0,1 1 0,-1 0 0,-1 0 0,-11-4 0,-2 2 1,0 0-1,0 2 1,-1 1-1,0 1 1,0 1-1,0 1 1,0 2-1,0 0 1,0 2-1,0 0 1,0 2-1,-31 8 1,-6 5-9,1 3 0,0 2 0,-96 51 0,70-25-19,2 5-1,2 3 1,3 4 0,-136 132-1,115-87 31,5 4 0,-142 210 0,92-71-3,126-208 0,2 2 0,2 0 0,2 1 0,-11 53 0,23-84 0,0 0 0,0-1 0,1 1 0,1 0 0,0 0 0,0 0 0,1 0 0,1 0 0,3 12 0,-3-19 0,-1-1 0,1 1 0,0-1 0,1 0 0,-1 1 0,1-1 0,0 0 0,0 0 0,0-1 0,0 1 0,1-1 0,-1 0 0,1 1 0,0-2 0,0 1 0,0 0 0,0-1 0,1 0 0,-1 0 0,0 0 0,1 0 0,0-1 0,8 2 0,1-1 0,0 0 0,-1-1 0,1-1 0,0 0 0,-1-1 0,24-4 0,-2-2 0,53-20 0,-11-3 37,-1-3 1,-2-3 0,-1-4-1,82-59 1,-68 35 24,-3-3 1,137-143 0,-166 148-63,55-77 0,-88 107 0,-2-1 0,-1 0 0,-1-2 0,20-57 0,-33 80 0,-2-1 0,0 0 0,0 0 0,-1 0 0,-1 0 0,0 0 0,0 0 0,-4-24 0,2 30 0,0 1 0,-1-1 0,1 1 0,-2 0 0,1 0 0,-1 0 0,0 0 0,0 0 0,0 1 0,-1-1 0,0 1 0,0 0 0,0 0 0,-1 0 0,0 1 0,0 0 0,0 0 0,0 0 0,-7-4 0,1 3 15,-1-1 1,0 1 0,0 1-1,-1 0 1,1 1 0,-1 0 0,0 1-1,1 1 1,-1 0 0,0 0 0,-23 3-1,4 1 73,1 2 0,0 2 0,-55 18-1,19 1-53,0 2 0,2 4 0,-80 51-1,46-17-46,-110 97-1,138-102 14,3 3 0,3 2 0,3 4 0,-83 120 0,137-179 0,1 1 0,-10 24 0,17-34 0,-1-1 0,0 0 0,1 0 0,-1 1 0,1-1 0,0 0 0,-1 1 0,1-1 0,0 0 0,0 1 0,0-1 0,0 1 0,0-1 0,0 0 0,0 1 0,0-1 0,1 0 0,-1 1 0,0-1 0,2 3 0,-1-4 0,0 1 0,1-1 0,-1 1 0,0-1 0,0 0 0,0 0 0,1 1 0,-1-1 0,0 0 0,0 0 0,1 0 0,-1 0 0,0 0 0,0-1 0,1 1 0,-1 0 0,0-1 0,0 1 0,0 0 0,1-1 0,-1 0 0,0 1 0,1-2 0,16-7 0,0 0 0,-1-1 0,-1-1 0,0-1 0,22-20 0,70-78 0,-95 95 0,63-70 0,78-115 0,-125 158 0,-2-1 0,-2-2 0,-2-1 0,-3 0 0,18-57 0,-34 90 0,0-1 0,-1 0 0,-1 0 0,0 0 0,-1-19 0,-1 29 0,0 0 0,0 1 0,0-1 0,-1 0 0,0 1 0,0-1 0,0 1 0,0-1 0,0 1 0,-1-1 0,1 1 0,-1 0 0,0-1 0,0 1 0,0 0 0,-1 1 0,1-1 0,-1 0 0,1 1 0,-1-1 0,0 1 0,0 0 0,0 0 0,-6-3 0,3 2 0,0 1 0,0 1 0,0-1 0,0 1 0,-1 0 0,1 0 0,0 1 0,-1 0 0,1 0 0,-10 2 0,-2 1 0,0 1 0,-30 10 0,-5 7 0,1 2 0,2 2 0,-92 62 0,53-23 0,-87 83 0,106-84 0,2 4 0,4 2 0,3 3 0,3 3 0,-57 97 0,112-167 0,-37 71 0,37-70 0,0 1 0,1 0 0,0 0 0,0 1 0,0-1 0,1 0 0,0 1 0,0 9 0,1-15 0,1 0 0,-1 0 0,0 0 0,1 0 0,-1 0 0,1 0 0,-1 0 0,1 0 0,0 0 0,0 0 0,0 0 0,0 0 0,0-1 0,0 1 0,1 0 0,-1-1 0,0 1 0,1-1 0,0 1 0,-1-1 0,1 0 0,0 0 0,3 2 0,-1-1 0,1 0 0,0-1 0,0 1 0,1-1 0,-1-1 0,0 1 0,0-1 0,0 1 0,8-2 0,7-1 0,0 0 0,0-2 0,0 0 0,25-10 0,84-39 0,-9-9-166,-4-6 0,-2-4 0,-4-5-1,-3-4 1,105-105 0,4-39 162,-176 175 5,-1-1-1,56-102 0,-84 133 0,-1 0 0,-1-1 0,-2 0 0,1 0 0,-2-1 0,-1 0 0,3-28 0,-7 43 0,-1-1 0,1 1 0,-2 0 0,1 0 0,-1 0 0,0-1 0,0 1 0,-1 0 0,0 0 0,0 1 0,0-1 0,-1 0 0,0 1 0,-1-1 0,0 1 0,0 0 0,0 0 0,0 1 0,-1-1 0,0 1 0,0 0 0,0 0 0,-1 1 0,0-1 0,-11-5 0,6 4 22,-1 1 0,1 1 0,-1 0 0,0 0 0,-1 1 0,1 1 0,0 0 0,-1 1 0,1 0 0,-1 1 0,0 0 0,-15 3 0,-2 2 85,-1 1 1,1 2-1,1 0 0,-30 14 0,-1 4-134,2 4 1,0 1-1,3 3 0,-95 76 0,-179 199-522,155-118 549,-266 386 0,427-558 0,-11 14 0,2 0 0,2 2 0,-25 57 0,44-90 0,0 0 0,0 0 0,1 1 0,-1-1 0,0 0 0,1 1 0,-1-1 0,1 0 0,0 1 0,0-1 0,0 1 0,0-1 0,0 1 0,1-1 0,-1 0 0,1 4 0,0-6 0,-1 1 0,1-1 0,-1 1 0,1-1 0,-1 0 0,1 1 0,-1-1 0,1 1 0,-1-1 0,1 0 0,0 1 0,-1-1 0,1 0 0,-1 0 0,1 0 0,0 1 0,-1-1 0,1 0 0,0 0 0,-1 0 0,2 0 0,25-7 0,7-10 0,0-3 0,-1 0 0,-2-2 0,41-36 0,-71 57 0,387-362-324,-33-34 0,-61 37 324,-36-18 0,-241 349 0,14-34 0,-29 59 0,0 0 0,0 0 0,-1 0 0,0-1 0,0 1 0,0-1 0,0-7 0,-1 11 0,0 1 0,0-1 0,0 1 0,0-1 0,0 1 0,-1-1 0,1 1 0,0-1 0,0 1 0,0 0 0,-1-1 0,1 1 0,0-1 0,0 1 0,-1 0 0,1-1 0,0 1 0,-1-1 0,1 1 0,0 0 0,-1 0 0,1-1 0,-1 1 0,1 0 0,0 0 0,-1-1 0,0 1 0,-1 0 0,1 0 0,-1 0 0,1 0 0,-1 0 0,0 0 0,1 0 0,-1 1 0,0-1 0,1 0 0,-1 1 0,1 0 0,-3 0 0,-24 14 0,1 1 0,1 1 0,-37 31 0,32-25 0,-558 444 253,203-158-118,231-188-154,-202 162-104,280-214 95,76-67 28,-1-1 0,1 0 0,0 1 0,0-1 0,-1 1 0,1-1 0,0 1 0,0 0 0,1-1 0,-1 1 0,0 0 0,0 2 0,1-4 0,0 1 0,0-1 0,0 0 0,1 1 0,-1-1 0,0 0 0,0 1 0,0-1 0,1 0 0,-1 0 0,0 1 0,0-1 0,1 0 0,-1 0 0,0 0 0,1 1 0,-1-1 0,0 0 0,1 0 0,-1 0 0,0 0 0,1 0 0,-1 0 0,0 0 0,1 0 0,-1 0 0,0 0 0,1 0 0,-1 0 0,0 0 0,1 0 0,-1 0 0,1 0 0,-1 0 0,0 0 0,1 0 0,-1-1 0,10-1 0,0-1 0,-1 0 0,16-7 0,70-41 0,119-83 0,-212 133 0,444-311-379,420-384 0,-617 469 427,-182 160-4,85-112 0,-135 156-30,23-41 0,-37 60-14,-1 0 0,0-1 0,0 1 0,0-1 0,-1 0 0,0 0 0,1-6 0,-2 10 0,0 1 0,0-1 0,0 1 0,0-1 0,0 1 0,0-1 0,0 0 0,0 1 0,0-1 0,0 1 0,-1-1 0,1 1 0,0-1 0,0 1 0,-1-1 0,1 1 0,0-1 0,-1 1 0,1-1 0,0 1 0,-1 0 0,1-1 0,-1 1 0,1 0 0,-1-1 0,-1 1 0,1-1 0,-1 1 0,1 0 0,-1-1 0,1 1 0,-1 0 0,1 0 0,-1 0 0,1 1 0,-1-1 0,1 0 0,-1 1 0,-2 0 0,-19 8 0,0 2 0,0 0 0,1 1 0,1 1 0,-25 21 0,14-12 0,-653 493 143,206-147-58,-384 235-268,839-587 176,-69 49-30,90-63 37,-1 0 0,1 1 0,0-1 0,-1 1 0,1 0 0,1 0 0,-5 5 0,10-8 0,0-1 0,0 0 0,0 1 0,0-1 0,0 0 0,0 0 0,0-1 0,0 1 0,0-1 0,2-1 0,386-213-78,-1-34-66,505-359-1352,-26-36-79,-815 603 1474,-26 22 91,-1-1 0,-1-1 0,31-36 1,-55 54 11,-3 3 16,-17 10 125,-139 105 951,68-48-876,-139 100-23,-64 41 191,-874 545-1860,-57-106 1054,910-509 299,77-47-365,195-76 425,-66 13 0,103-26 61,1 0 0,-1-1 0,0 1 0,0-1 0,0 0 0,0 0 0,0-1 0,-7 0 0,11 0 0,-1 1 0,1 0 0,-1 0 0,1 0 0,0-1 0,-1 1 0,1 0 0,-1 0 0,1-1 0,0 1 0,-1 0 0,1-1 0,0 1 0,0 0 0,-1-1 0,1 1 0,0-1 0,0 1 0,-1 0 0,1-1 0,0 1 0,0-1 0,0 1 0,0-1 0,0 1 0,-1 0 0,1-1 0,0 1 0,0-1 0,0 1 0,0-1 0,0 1 0,1-1 0,-1 1 0,0-1 0,0 1 0,0-1 0,0 1 0,1-1 0,3-6 0,1 1 0,-1-1 0,1 1 0,1 0 0,-1 0 0,1 1 0,8-6 0,129-95 0,91-45 14,73-41 42,422-246 45,-14 8-52,-25-16-243,-609 393 358,-277 205 1228,5-5-1278,-533 388 359,-35-44 0,521-353-222,-266 110 0,374-199-151,121-46-100,0-1 0,0 0 0,-17 2 0,25-4 0,1 0 0,0 1 0,0-1 0,-1 0 0,1 0 0,0 0 0,0 0 0,-1 0 0,1 0 0,0 0 0,0 0 0,-1 0 0,1 0 0,0-1 0,0 1 0,-1 0 0,1 0 0,0 0 0,0 0 0,-1 0 0,1 0 0,0 0 0,0-1 0,0 1 0,-1 0 0,1 0 0,0 0 0,0 0 0,0-1 0,0 1 0,-1 0 0,1 0 0,0-1 0,0 1 0,0 0 0,0 0 0,0 0 0,0-1 0,0 1 0,0 0 0,0 0 0,0-1 0,0 1 0,0 0 0,0-1 0,0 1 0,19-22 0,38-21 0,89-50 0,-79 51 0,184-112-46,403-240-153,679-428-2024,-1138 690 1775,-83 48 342,-86 58 109,-25 26-4,-1 0 1,0 0 0,0-1 0,0 1 0,0 0 0,0 0 0,0 0 0,1 0 0,-1 0 0,0 0 0,0 0 0,0 0 0,0-1-1,0 1 1,0 0 0,0 0 0,1 0 0,-1 0 0,0 0 0,0-1 0,0 1 0,0 0 0,0 0 0,0 0 0,0 0 0,0-1-1,0 1 1,0 0 0,0 0 0,0 0 0,0 0 0,0-1 0,0 1 0,0 0 0,0 0 0,0 0 0,0 0 0,-1 0 0,1-1-1,0 1 1,0 0 0,0 0 0,0 0 0,0 0 0,0 0 0,0-1 0,0 1 0,-1 0 0,1 0 0,0 0 0,0 0 0,0 0-1,0 0 1,0 0 0,-1 0 0,1 0 0,0 0 0,0 0 0,0 0 0,0 0 0,0-1 0,-1 1 0,1 0 0,0 0 0,0 0 0,0 0-1,0 1 1,-1-1 0,-8 2 34,0 1-1,0 0 0,1 0 1,-12 7-1,-621 350 1981,349-188-1598,-1468 715-3174,1525-792 2333,74-41 359,153-51 87,0-1-1,0 0 1,-1 0-1,1-1 1,0 0-1,-1-1 1,-13 0-1,22 0-9,0 0 0,-1 0-1,1-1 1,-1 1 0,1 0-1,-1 0 1,1 0 0,-1 0-1,1-1 1,0 1 0,-1 0 0,1 0-1,0-1 1,-1 1 0,1 0-1,0 0 1,-1-1 0,1 1 0,0 0-1,-1-1 1,1 1 0,0-1-1,0 1 1,-1 0 0,1-1 0,0 1-1,0-1 1,0 1 0,0-1-1,0 1 1,0-1 0,0-1 22,0 1 0,1-1 1,-1 1-1,1 0 0,-1-1 0,1 1 1,0 0-1,-1-1 0,1 1 0,0 0 1,0 0-1,2-2 0,12-12 182,1 0-1,33-21 0,412-257 277,-286 188 29,53-34-260,474-292-445,-25-18-363,-841 569 1630,-836 562-871,218-221-1480,-20-51 269,761-391 890,-8 5 81,-1-3 1,-95 29 0,121-49 48,24-1-17,0 0 0,0 0 0,-1 0 1,1 0-1,0 0 0,0 0 0,0 0 0,-1 0 0,1 0 0,0-1 0,0 1 0,0 0 0,-1 0 0,1 0 0,0-1 0,0 1 0,0 0 0,0 0 0,0 0 0,-1-1 0,1 1 0,0 0 0,0 0 1,0 0-1,0-1 0,0 1 0,0 0 0,0 0 0,0-1 0,0 1 0,0 0 0,0 0 0,0-1 0,0 1 0,0 0 0,0 0 0,0-1 0,0 1 0,0 0 0,0 0 0,0-1 0,0 1 0,1 0 1,-1 0-1,0 0 0,0-1 0,6-6 103,0 0 1,0 0 0,1 0 0,-1 1 0,1 0 0,9-6-1,116-81 428,75-44-442,538-324-24,318-211 178,-738 448 153,-249 168-399,-58 38 0,-18 18 0,0 0 0,0 0 0,0 0 0,0 0 0,-1 0 0,1 0 0,0 0 0,0 0 0,0 0 0,0 0 0,0 0 0,0 0 0,0 0 0,0 0 0,0 0 0,-1 0 0,1 0 0,0 0 0,0 0 0,0-1 0,0 1 0,0 0 0,0 0 0,0 0 0,0 0 0,0 0 0,0 0 0,0 0 0,0 0 0,0 0 0,0-1 0,0 1 0,0 0 0,0 0 0,0 0 0,0 0 0,0 0 0,0 0 0,0 0 0,0 0 0,0-1 0,0 1 0,0 0 0,0 0 0,0 0 0,0 0 0,0 0 0,0 0 0,0 0 0,0 0 0,0-1 0,0 1 0,0 0 0,0 0 0,0 0 0,0 0 0,1 0 0,-1 0 0,0 0 0,0 0 0,0 0 0,0 0 0,0 0 0,0 0 0,0 0 0,0 0 0,0 0 0,1 0 0,-37 15 0,-352 214 1590,165-95-1010,-426 231-1193,-22-47 644,570-277-31,-137 37 0,223-74 0,-1-1 0,1-1 0,0 0 0,-19 0 0,32-2 0,-1 0 0,1 0 0,-1-1 0,1 1 0,-1-1 0,1 0 0,-1 1 0,1-1 0,-5-2 0,7 2 0,-1 1 0,0-1 0,0 0 0,0 1 0,1-1 0,-1 0 0,0 1 0,1-1 0,-1 0 0,1 0 0,-1 0 0,1 0 0,-1 1 0,1-1 0,0 0 0,-1 0 0,1 0 0,0-2 0,0 0 0,0-1 0,1 0 0,-1 1 0,1-1 0,0 0 0,0 1 0,0-1 0,1 1 0,-1 0 0,1-1 0,0 1 0,3-4 0,18-24 0,1 2 0,1 0 0,2 2 0,51-41 0,417-298 645,-316 242-426,-49 34-219,98-72 0,-180 122 0,-37 26 0,-11 14 0,0 0 0,0 0 0,0 0 0,0 0 0,0 0 0,0-1 0,0 1 0,0 0 0,0 0 0,0 0 0,0 0 0,0 0 0,0 0 0,0-1 0,0 1 0,0 0 0,0 0 0,0 0 0,0 0 0,0 0 0,0 0 0,0-1 0,0 1 0,0 0 0,0 0 0,0 0 0,0 0 0,0 0 0,0 0 0,0 0 0,0-1 0,-1 1 0,1 0 0,0 0 0,0 0 0,0 0 0,0 0 0,0 0 0,0 0 0,0 0 0,0 0 0,-1 0 0,1 0 0,0 0 0,0 0 0,0 0 0,0 0 0,0-1 0,0 1 0,-1 0 0,-28 9 0,-219 120 0,149-73 0,-1075 518-133,1162-570 133,33-15 0,0 1 0,403-231 0,-168 93 0,-151 90 128,-34 21 96,-2-3-1,86-66 1,-143 95-224,-12 7 0,-27 11 0,-38 17 0,-63 33 0,28-11 0,-311 118 0,-13-40 0,410-121 0,0 1 0,0-1 0,0 0 0,0-1 0,0-1 0,0 0 0,-20-2 0,32 1 0,1 0 0,-1-1 0,0 1 0,1 0 0,-1-1 0,0 1 0,1-1 0,-1 1 0,1-1 0,-1 0 0,1 0 0,-1 1 0,1-1 0,0 0 0,-1-1 0,1 1 0,0 0 0,0 0 0,-1 0 0,1-1 0,0 1 0,1-1 0,-1 1 0,0 0 0,0-1 0,0 0 0,1 1 0,-1-1 0,1 1 0,0-1 0,-1-2 0,1 0 0,0 0 0,1 0 0,-1 0 0,1 1 0,0-1 0,0 0 0,0 0 0,1 1 0,-1-1 0,1 0 0,0 1 0,0 0 0,3-5 0,9-10 0,1 1 0,0 0 0,2 1 0,25-21 0,81-49 0,-103 72 0,463-275 0,-403 243 0,-53 29 0,-27 17 0,0 0 0,0 0 0,0 0 0,0 0 0,0 0 0,0 0 0,0 0 0,0-1 0,0 1 0,0 0 0,0 0 0,0 0 0,0 0 0,0 0 0,0 0 0,-1 0 0,1 0 0,0 0 0,0 0 0,0 0 0,0-1 0,0 1 0,0 0 0,0 0 0,0 0 0,0 0 0,0 0 0,1 0 0,-1 0 0,0 0 0,0 0 0,0 0 0,0-1 0,0 1 0,-47 18 0,43-17 0,-140 58 0,-161 63 0,-9-24 0,306-96 0,-19 5 0,-34 3 0,54-9 0,-1 0 0,0-1 0,0 0 0,0-1 0,1 0 0,-1 0 0,0 0 0,1-1 0,-8-3 0,13 5 0,1-1 0,0 1 0,-1 0 0,1-1 0,0 1 0,0-1 0,0 0 0,0 1 0,-1-1 0,1 0 0,0 0 0,0 1 0,0-1 0,0 0 0,1 0 0,-1 0 0,0 0 0,0 0 0,0-1 0,1 1 0,-1 0 0,1 0 0,-1 0 0,1 0 0,-1-1 0,1 1 0,0 0 0,0-1 0,-1 1 0,1 0 0,0-1 0,0 1 0,0 0 0,0 0 0,1-2 0,0-1 0,1 0 0,0 1 0,0-1 0,0 1 0,0 0 0,1-1 0,-1 1 0,1 0 0,0 1 0,0-1 0,5-3 0,8-6 0,0 1 0,1 1 0,0 0 0,28-11 0,79-21 0,-93 32 0,128-38 0,307-52 0,-456 99 0,43-4 0,-49 4 0,0 1 0,-1 0 0,1 1 0,0-1 0,-1 1 0,1-1 0,0 1 0,-1 0 0,1 1 0,3 1 0,-7-3 0,1 0 0,-1 1 0,1-1 0,-1 0 0,0 1 0,1-1 0,-1 1 0,0-1 0,1 1 0,-1-1 0,0 0 0,0 1 0,1-1 0,-1 1 0,0-1 0,0 1 0,0 0 0,0-1 0,0 1 0,0-1 0,0 1 0,0-1 0,0 1 0,0-1 0,0 1 0,0-1 0,0 1 0,0-1 0,0 1 0,-1-1 0,1 1 0,0-1 0,0 1 0,-1-1 0,1 1 0,0-1 0,-1 0 0,1 1 0,0-1 0,-1 1 0,1-1 0,0 0 0,-1 1 0,1-1 0,-1 0 0,1 0 0,-1 1 0,1-1 0,-1 0 0,-27 18 0,-19 1 0,0-1 0,-2-3 0,0-2 0,-53 8 0,-96 27 0,184-42 0,15-4 0,25-7 0,329-112 0,-263 83 0,-39 14 0,600-234 0,-631 245 0,-7 2 0,1 0 0,-2 0 0,17-12 0,-50 31 0,-1 0 0,-28 10 0,0 0 0,-24 14 0,-72 36 0,-156 104 0,292-170 0,-37 28 0,42-32 0,0 0 0,0 1 0,1 0 0,-1 0 0,1 0 0,0 0 0,0 0 0,0 0 0,0 0 0,0 1 0,-1 3 0,3-6 0,0 0 0,0-1 0,0 1 0,0 0 0,0 0 0,0 0 0,0-1 0,0 1 0,0 0 0,0 0 0,0 0 0,1 0 0,-1-1 0,0 1 0,1 0 0,-1 0 0,0-1 0,1 1 0,-1 0 0,1-1 0,-1 1 0,1 0 0,-1-1 0,1 1 0,0-1 0,-1 1 0,1-1 0,0 1 0,-1-1 0,1 1 0,0-1 0,1 1 0,5 2 0,0 0 0,0-1 0,0 0 0,1 0 0,-1-1 0,1 0 0,12 0 0,64-3 0,-81 2 0,122-12 0,157-34 0,124-51 0,-149 33 0,-115 30 0,293-63 0,-376 90 0,-44 10 0,-16 4 0,-23 11 0,-34 14 0,-1-2 0,-106 38 0,-137 25 0,-181 28 0,463-115 0,20-6 0,1 0 0,-1 0 0,0 0 0,0 0 0,0 0 0,0 0 0,0 0 0,0 0 0,0 0 0,0 0 0,0 0 0,0 0 0,0 0 0,0 0 0,0 0 0,0 1 0,0-1 0,0 0 0,0 0 0,0 0 0,0 0 0,0 0 0,33-5 0,-28 4 0,818-165-855,-419 80 515,549-98 297,-916 177 43,-9 1 0,0 1 0,0 2 0,1 0 0,32 2 0,-59 1 0,-1 0 0,1 0 0,-1 1 0,1-1 0,0 0 0,-1 0 0,1 1 0,-1-1 0,1 1 0,-1-1 0,0 1 0,1 0 0,-1-1 0,0 1 0,1 0 0,-1 0 0,0 0 0,2 2 0,-2-2 0,-1 0 0,0 0 0,0 0 0,1 0 0,-1 0 0,0 0 0,0 0 0,0 0 0,0-1 0,0 1 0,0 0 0,-1 0 0,1 0 0,0 0 0,0 0 0,-1 0 0,1 0 0,0 0 0,-1-1 0,1 1 0,-1 0 0,0 1 0,-5 5 0,1 0 0,-1-1 0,-1 1 0,-12 9 0,-121 81 945,85-61-694,10 0-209,44-35-42,0-1 0,0 0 0,1 1 0,-1-1 0,1 1 0,-1 0 0,0-1 0,1 1 0,-1-1 0,1 1 0,-1 0 0,1-1 0,0 1 0,-1 0 0,1 0 0,0-1 0,-1 1 0,1 0 0,0 0 0,0 0 0,0-1 0,0 1 0,-1 0 0,1 0 0,1 0 0,-1 0 0,0-1 0,0 1 0,0 0 0,0 0 0,0 0 0,1-1 0,-1 1 0,0 0 0,1 0 0,-1-1 0,0 1 0,2 1 0,1 0 0,-1-1 0,1 1 0,0-1 0,0 0 0,0 0 0,0 0 0,0 0 0,0 0 0,6 0 0,16 3 0,1-2 0,0-1 0,47-5 0,81-18 0,-103 13 0,799-165 0,-745 151 0,-75 16 0,25-6 0,99-10 0,-150 22 0,-1 1 0,0 0 0,1 0 0,-1 0 0,1 1 0,-1-1 0,1 1 0,-1 0 0,5 2 0,-7-3 0,0 0 0,-1 1 0,1-1 0,-1 1 0,1-1 0,0 1 0,-1-1 0,1 1 0,-1-1 0,1 1 0,-1-1 0,1 1 0,-1 0 0,0-1 0,1 1 0,-1 0 0,0-1 0,0 1 0,1 0 0,-1-1 0,0 1 0,0 0 0,0 0 0,0-1 0,0 1 0,0 1 0,-1 4 0,-1-1 0,0 0 0,-1 0 0,1 0 0,-1 0 0,0 0 0,0 0 0,0-1 0,-6 7 0,-42 52 0,-73 97 0,97-122 0,2 2 0,-27 55 0,50-91 0,1-1 0,-1 1 0,1 0 0,-1 1 0,1-1 0,0 0 0,0 0 0,1 0 0,-1 1 0,1 7 0,1-10 0,-1-1 0,1 1 0,-1-1 0,1 1 0,0-1 0,-1 0 0,1 1 0,0-1 0,0 0 0,0 1 0,0-1 0,0 0 0,0 0 0,0 0 0,1 0 0,-1 0 0,0 0 0,1 0 0,-1 0 0,0-1 0,1 1 0,-1-1 0,1 1 0,-1-1 0,1 1 0,-1-1 0,1 0 0,-1 1 0,1-1 0,2 0 0,29 2 0,-27-2 0,-1 0 0,1 0 0,0 1 0,0 0 0,0 0 0,-1 0 0,1 1 0,-1-1 0,1 1 0,-1 1 0,0-1 0,1 1 0,-1 0 0,-1 0 0,1 0 0,7 7 0,10 14 0,0 1 0,-2 1 0,-1 0 0,21 40 0,-7-10 0,2-1 0,118 179 0,-106-167 0,78 82 0,-111-134 0,1 0 0,0-2 0,1 0 0,1 0 0,21 11 0,-31-20 0,-1-1 0,1 0 0,0-1 0,-1 0 0,1 0 0,0 0 0,0-1 0,8 1 0,-10-2 0,-1 0 0,0 0 0,1-1 0,-1 1 0,0-1 0,0 0 0,0 0 0,1-1 0,-1 1 0,0-1 0,0 0 0,-1 0 0,1 0 0,5-4 0,-1-1 0,15-9 0,-22 16 0,0 0 0,0 0 0,0 0 0,-1 0 0,1 0 0,0 0 0,0 0 0,0 0 0,0 0 0,0 0 0,0 1 0,0-1 0,-1 0 0,1 0 0,0 1 0,0-1 0,0 1 0,-1-1 0,1 1 0,0-1 0,0 1 0,-1-1 0,1 1 0,0 0 0,-1-1 0,1 1 0,-1 0 0,1 0 0,0 0 0,24 33 0,2-1 0,2-2 0,0-1 0,2-1 0,41 28 0,-24-23 0,1-2 0,2-3 0,64 26 0,-103-50 0,-1 1 0,1 0 0,-1 1 0,0 0 0,14 11 0,-24-17 0,1 1 0,0-1 0,-1 1 0,1-1 0,-1 1 0,1 0 0,-1-1 0,0 1 0,0 0 0,0 0 0,0 0 0,0 0 0,0 0 0,0 0 0,-1 0 0,1 0 0,-1 0 0,1 0 0,-1 1 0,0-1 0,0 0 0,0 0 0,0 0 0,0 0 0,0 1 0,-1-1 0,1 0 0,-1 0 0,0 0 0,1 0 0,-1 0 0,0 0 0,0 0 0,0 0 0,-1 0 0,1 0 0,0-1 0,-1 1 0,-2 2 0,-8 7 0,-1-1 0,0-1 0,0 0 0,-1 0 0,-24 10 0,1 0 0,12-4 0,17-9 0,0-1 0,0 0 0,-1-1 0,0 0 0,1 0 0,-1-1 0,-1 0 0,-13 3 0,21-6 0,0-1 0,1 1 0,-1 0 0,0-1 0,0 1 0,0-1 0,1 1 0,-1-1 0,0 0 0,1 0 0,-1 0 0,0 0 0,1 0 0,-1 0 0,1 0 0,0 0 0,-1 0 0,1-1 0,0 1 0,0-1 0,0 1 0,0-1 0,0 1 0,0-1 0,0 0 0,0 1 0,1-1 0,-1 0 0,1 0 0,-1 0 0,1 1 0,0-3 0,-3-10 0,1 1 0,1-1 0,0-17 0,1 22 0,-1-42 0,2 19 0,-2 0 0,0 1 0,-3-1 0,0 0 0,-15-50 0,16 75 0,-1-1 0,1 0 0,-1 1 0,-1 0 0,1 0 0,-1 0 0,-1 0 0,1 1 0,-1 0 0,0 0 0,-12-8 0,8 7 0,-1 1 0,0 0 0,0 0 0,0 1 0,-1 1 0,1 0 0,-17-3 0,0 2 0,0 2 0,0 1 0,0 1 0,0 1 0,0 2 0,-40 6 0,-8 10 0,0 3 0,1 3 0,-91 44 0,-37 11 0,155-63 0,-1-2 0,-64 10 0,97-21 0,1-2 0,-1 0 0,1 0 0,-1-1 0,1-1 0,-1-1 0,1 0 0,-22-7 0,31 7 0,0 0 0,0 0 0,0-1 0,0 0 0,1 0 0,-1-1 0,1 0 0,0 0 0,0 0 0,0 0 0,1-1 0,-1 1 0,1-1 0,0 0 0,1-1 0,-1 1 0,1-1 0,0 1 0,0-1 0,1 0 0,0 0 0,-3-11 0,1-30 0,5 41 0,-1 0 0,0 1 0,0-1 0,-1 0 0,1 0 0,-1 1 0,-1-1 0,1 0 0,-1 1 0,0-1 0,0 1 0,-5-9 0,6 14 0,1-1 0,-1 1 0,0-1 0,0 1 0,1-1 0,-1 1 0,0-1 0,0 1 0,1 0 0,-1 0 0,0-1 0,0 1 0,0 0 0,0 0 0,1 0 0,-1 0 0,0 0 0,0 0 0,0 0 0,0 0 0,1 0 0,-1 0 0,0 1 0,-1-1 0,-21 12 0,-8 10 0,1 1 0,-41 41 0,16-14 0,-316 258 41,-33-35-246,159-139 0,-6-11 0,-5-10 0,-5-12 0,-3-11 0,-378 75-1,638-164 202,-94 21-54,-1-5 0,-121 5-1,210-22 50,0 0 0,0 0 0,0-1 0,0 0 0,0-1 0,-13-4 0,20 6 45,0-1 1,1-1-1,0 1 0,-1 0 0,1-1 1,-1 1-1,1-1 0,0 1 0,0-1 1,0 0-1,0 0 0,0 0 0,1 0 1,-1-1-1,1 1 0,-1 0 0,1-1 1,0 1-1,-1-1 0,1 1 0,1-1 1,-1 1-1,0-1 0,1 0 0,-1-4 1,-3-139 425,4 97-346,-11-96 0,10 139-116,0 0 0,0 1 0,-1-1 0,0 0 0,0 0 0,0 1 0,-1-1 0,0 1 0,0 0 0,-5-7 0,5 9 0,1 1 0,-1-1 0,0 1 0,0 0 0,0 0 0,0 0 0,0 0 0,0 1 0,-1-1 0,1 1 0,0 0 0,-1 0 0,1 0 0,-1 0 0,1 1 0,-1-1 0,0 1 0,1 0 0,-5 0 0,-4 1 0,0 1 0,0 0 0,1 1 0,-1 0 0,1 1 0,0 0 0,0 1 0,-20 11 0,-84 62 0,90-59 0,-647 531 0,666-544 0,-1-1 0,1 1 0,0-1 0,1 1 0,-9 13 0,13-18 0,0-1 0,1 1 0,-1 0 0,1 0 0,-1 0 0,1 0 0,0 0 0,-1 0 0,1 0 0,0 0 0,0 0 0,0 0 0,0 0 0,-1 1 0,2-1 0,-1 0 0,0 0 0,0 0 0,0 0 0,0 0 0,1 0 0,-1 0 0,0 0 0,1 0 0,-1 0 0,1 0 0,-1 0 0,1-1 0,-1 1 0,1 0 0,0 0 0,0 0 0,-1-1 0,1 1 0,0 0 0,0-1 0,0 1 0,0 0 0,-1-1 0,1 1 0,0-1 0,0 0 0,0 1 0,2-1 0,19 8 0,-1-2 0,2 0 0,-1-1 0,33 2 0,8 2 0,113 26 0,-1 8 0,218 85 0,-264-87 0,-126-40 0,0 0 0,0 1 0,1-1 0,-1 0 0,0 1 0,-1 0 0,1-1 0,0 1 0,0 0 0,-1 0 0,1 1 0,-1-1 0,0 1 0,0-1 0,0 1 0,0 0 0,0-1 0,0 1 0,-1 0 0,1 0 0,-1 1 0,0-1 0,0 0 0,1 6 0,0 6 0,-1-1 0,-1 1 0,0 0 0,-3 23 0,0 3 0,-6 118 0,-7-1 0,-41 178 0,44-290-1365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5:15.081"/>
    </inkml:context>
    <inkml:brush xml:id="br0">
      <inkml:brushProperty name="width" value="0.35" units="cm"/>
      <inkml:brushProperty name="height" value="0.35" units="cm"/>
      <inkml:brushProperty name="color" value="#FFFFFF"/>
    </inkml:brush>
  </inkml:definitions>
  <inkml:trace contextRef="#ctx0" brushRef="#br0">2415 548 24575,'-255'0'0,"-277"1"0,451 1 0,0 4 0,0 3 0,1 4 0,1 3 0,1 3 0,-83 33 0,149-47 0,3-1 0,0-1 0,1 0 0,-1 0 0,-17 3 0,25-6 0,0 0 0,-1 0 0,1 0 0,-1 0 0,1 0 0,-1 0 0,1 0 0,0 0 0,-1-1 0,1 1 0,-1 0 0,1-1 0,0 1 0,-1-1 0,1 0 0,0 1 0,0-1 0,-1 0 0,1 0 0,0 0 0,0 0 0,0 0 0,0 0 0,0 0 0,0 0 0,0 0 0,0 0 0,1-1 0,-1 1 0,0 0 0,1 0 0,-1-1 0,1 1 0,0-1 0,-1 1 0,1 0 0,0-3 0,-1-3 0,1 0 0,0 0 0,0 0 0,1-1 0,0 1 0,0 0 0,1 0 0,0 0 0,0 0 0,4-7 0,34-65 0,-31 64 0,1 0 0,1 0 0,0 1 0,1 0 0,1 1 0,0 1 0,29-22 0,-19 19 0,0 1 0,1 1 0,1 1 0,43-15 0,-4 9 0,0 3 0,1 3 0,102-7 0,-88 13 0,87 4 0,-125 8 0,-41-6 0,1 0 0,-1 0 0,1 0 0,-1 0 0,0 0 0,1 0 0,-1 0 0,0 0 0,1 0 0,-1 0 0,0 0 0,1 0 0,-1 1 0,0-1 0,1 0 0,-1 0 0,0 0 0,1 1 0,-1-1 0,0 0 0,1 0 0,-1 1 0,0-1 0,0 0 0,0 1 0,1-1 0,-1 0 0,0 1 0,0-1 0,0 0 0,0 1 0,1-1 0,-1 0 0,0 1 0,0-1 0,0 0 0,0 1 0,0-1 0,0 1 0,-14 11 0,-27 7 0,-54 14 0,-2-4 0,-1-5 0,-1-3 0,0-5 0,-197 5 0,244-25 0,52 4 0,0 0 0,-1 0 0,1 1 0,0-1 0,-1 0 0,1 0 0,0 0 0,-1 0 0,1 0 0,0-1 0,-1 1 0,1 0 0,0 0 0,-1 0 0,1 0 0,0 0 0,-1 0 0,1 0 0,0-1 0,0 1 0,-1 0 0,1 0 0,0 0 0,0-1 0,-1 1 0,1 0 0,0 0 0,0-1 0,0 1 0,-1 0 0,1 0 0,0-1 0,0 1 0,0 0 0,0-1 0,0 1 0,-1 0 0,1-1 0,0 1 0,0 0 0,0-1 0,0 1 0,0 0 0,0-1 0,0 1 0,0 0 0,0-1 0,1 1 0,-1 0 0,0 0 0,0-1 0,0 1 0,0 0 0,0-1 0,0 1 0,1 0 0,-1-1 0,0 1 0,8-5 0,-1 0 0,1 0 0,0 1 0,0 1 0,0-1 0,0 1 0,1 0 0,-1 1 0,16-2 0,2-3 0,767-140 0,-713 135 0,-7-1 0,1 4 0,81 1 0,-150 11 0,-12 3 0,-18 8 0,-109 41 0,-2-6 0,-223 49 0,190-65 0,-318 20 0,465-52 0,7 1 0,-1-1 0,1-1 0,-1-1 0,1 0 0,-19-4 0,34 5 0,-1 0 0,1 0 0,-1 0 0,0-1 0,1 1 0,-1 0 0,1 0 0,-1-1 0,0 1 0,1 0 0,-1-1 0,1 1 0,-1 0 0,1-1 0,-1 1 0,1-1 0,0 1 0,-1-1 0,1 1 0,-1-2 0,6-7 0,23-7 0,49-11 0,2 3 0,133-22 0,-118 27 0,-92 19 0,589-118 0,-577 116 0,-17 3 0,-26 7 0,-237 48 0,-360 29 0,-278-52 0,836-35 0,52-1 0,20-3 0,31-5 0,521-110-274,-280 63 64,-184 38 156,662-124 12,-693 137 42,-45 10 0,-13 2 0,-4-3 0,0 0 0,-1 0 0,1-1 0,-1 1 0,1 0 0,-1-1 0,0 0 0,1 1 0,-1-1 0,-2 1 0,-88 51 254,-137 57 0,136-67-182,-498 211-72,440-191 0,78-30 0,70-32 0,1 0 0,0 0 0,0 0 0,0 0 0,0 0 0,0 1 0,0-1 0,1 1 0,-1-1 0,0 1 0,1 0 0,-3 2 0,4-4 0,0 1 0,0-1 0,0 0 0,0 1 0,0-1 0,0 0 0,0 1 0,1-1 0,-1 0 0,0 0 0,0 1 0,0-1 0,0 0 0,0 0 0,0 1 0,1-1 0,-1 0 0,0 0 0,0 1 0,0-1 0,1 0 0,-1 0 0,0 0 0,0 0 0,1 1 0,-1-1 0,0 0 0,0 0 0,1 0 0,0 0 0,20 6 0,43-1 0,128-4 0,-99-4 0,124-1 0,275 0 0,-476 4 0,31 2 0,-45-2 0,0 0 0,1 0 0,-1 1 0,0-1 0,0 1 0,0-1 0,0 1 0,0 0 0,0 0 0,0 0 0,-1 0 0,1 0 0,0 0 0,0 0 0,2 3 0,-4-3 0,0 0 0,0 0 0,0-1 0,0 1 0,0 0 0,0 0 0,0 0 0,0 0 0,0-1 0,0 1 0,0 0 0,-1 0 0,1 0 0,0 0 0,0-1 0,-1 1 0,1 0 0,-1 0 0,1-1 0,-1 1 0,1 0 0,-1-1 0,1 1 0,-1-1 0,0 1 0,1-1 0,-1 1 0,0-1 0,1 1 0,-1-1 0,0 1 0,-1 0 0,-31 17 0,-38 10 0,-1-3 0,-136 28 0,148-39 0,-265 51 0,76-17 0,223-40 0,26-7 0,1-1 0,-1 0 0,0 0 0,0 1 0,0-1 0,0 0 0,0 0 0,1 1 0,-1-1 0,0 0 0,0 0 0,0 1 0,1-1 0,-1 0 0,0 0 0,0 0 0,1 0 0,-1 1 0,0-1 0,0 0 0,1 0 0,-1 0 0,0 0 0,0 0 0,1 0 0,-1 0 0,0 0 0,1 0 0,-1 0 0,0 0 0,1 0 0,-1 0 0,0 0 0,0 0 0,1 0 0,-1 0 0,1 0 0,55 2 0,-52-2 0,453-16 0,-109 0 0,-332 17 0,-16-1 0,1 0 0,-1 0 0,0 0 0,0 0 0,0 0 0,0 0 0,0 0 0,0 0 0,0 0 0,0 0 0,0 0 0,1 0 0,-1 0 0,0 0 0,0 1 0,0-1 0,0 0 0,0 0 0,0 0 0,0 0 0,0 0 0,0 0 0,0 0 0,0 0 0,0 0 0,1 0 0,-1 0 0,0 1 0,0-1 0,0 0 0,0 0 0,0 0 0,0 0 0,0 0 0,0 0 0,0 0 0,0 0 0,0 0 0,0 1 0,0-1 0,0 0 0,0 0 0,0 0 0,0 0 0,0 0 0,0 0 0,0 0 0,-1 0 0,1 0 0,0 1 0,0-1 0,0 0 0,0 0 0,0 0 0,0 0 0,0 0 0,0 0 0,-23 13 0,19-11 0,-71 31 0,-136 39 0,-89 3 0,-207 21 0,454-81 0,41-8 0,16-2 0,25 0 0,378 0 0,-264-7 0,-77 0 0,-35 0 0,0 2 0,0 1 0,41 6 0,-69-6 0,0-1 0,-1 1 0,1-1 0,-1 1 0,1 0 0,-1 0 0,1 0 0,-1 0 0,0 1 0,1-1 0,-1 1 0,0-1 0,0 1 0,2 2 0,-3-3 0,-1 0 0,1 0 0,-1 0 0,0 0 0,1 1 0,-1-1 0,0 0 0,0 0 0,0 0 0,0 0 0,0 1 0,0-1 0,0 0 0,-1 0 0,1 0 0,0 0 0,-1 0 0,1 1 0,-1-1 0,1 0 0,-1 0 0,1 0 0,-1 0 0,0 0 0,1 0 0,-1-1 0,0 1 0,0 0 0,0 0 0,0 0 0,1-1 0,-1 1 0,0 0 0,-2 0 0,-23 18 0,-1 0 0,-1-2 0,-1-1 0,-37 15 0,20-10 0,-327 133 0,-2 0 0,308-117 0,65-36 0,0 1 0,0-1 0,0 0 0,0 1 0,0 0 0,0-1 0,1 1 0,-1 0 0,1 0 0,-1 0 0,1 0 0,-2 2 0,3-3 0,0-1 0,0 0 0,0 1 0,0-1 0,0 1 0,0-1 0,0 0 0,0 1 0,0-1 0,0 1 0,0-1 0,0 0 0,1 1 0,-1-1 0,0 1 0,0-1 0,0 0 0,0 1 0,1-1 0,-1 0 0,0 1 0,0-1 0,1 0 0,-1 0 0,1 1 0,17 6 0,6-4 0,1-1 0,-1-1 0,37-4 0,-31 1 0,121-5 0,362-11 0,-497 18 0,92 4 0,-96-2 0,0 0 0,0 0 0,0 1 0,-1 1 0,1 0 0,17 8 0,-27-11 10,1 0 0,-1 0 0,0 1 0,0-1 0,1 0 0,-1 1 0,0 0 0,0-1 0,0 1 0,-1 0 0,1 0 0,0 0 0,-1 0 0,1 0 1,-1 0-1,1 0 0,-1 1 0,0-1 0,0 1 0,0-1 0,-1 0 0,1 1 0,0 0 0,-1-1 0,0 1 0,1 4 0,-3 1-29,0-1 0,0 0 0,0 0 0,-1 0-1,0 0 1,-1 0 0,-5 9 0,4-8-277,0 0-1,1 0 0,1 1 1,-5 12-1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5:17.362"/>
    </inkml:context>
    <inkml:brush xml:id="br0">
      <inkml:brushProperty name="width" value="0.35" units="cm"/>
      <inkml:brushProperty name="height" value="0.35" units="cm"/>
      <inkml:brushProperty name="color" value="#FFFFFF"/>
    </inkml:brush>
  </inkml:definitions>
  <inkml:trace contextRef="#ctx0" brushRef="#br0">1713 0 24575,'-1481'0'0,"1441"2"-682,-80 13-1,48-2-6143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23:05:21.633"/>
    </inkml:context>
    <inkml:brush xml:id="br0">
      <inkml:brushProperty name="width" value="0.35" units="cm"/>
      <inkml:brushProperty name="height" value="0.35" units="cm"/>
      <inkml:brushProperty name="color" value="#FFFFFF"/>
    </inkml:brush>
  </inkml:definitions>
  <inkml:trace contextRef="#ctx0" brushRef="#br0">5789 1000 24575,'984'0'0,"-1123"7"0,-234 42 0,186-20 0,-24 3 0,-229 29 0,429-60 0,-1 0 0,1-1 0,-1 0 0,-21-3 0,31 3 0,0 0 0,0-1 0,1 1 0,-1 0 0,0-1 0,1 1 0,-1-1 0,0 1 0,1-1 0,-1 0 0,1 0 0,-1 0 0,1 0 0,-1 0 0,1 0 0,0 0 0,-1 0 0,1 0 0,0-1 0,0 1 0,0 0 0,0-1 0,0 1 0,0-1 0,1 1 0,-1-1 0,0 0 0,1 1 0,-1-1 0,1 0 0,-1 1 0,1-1 0,0 0 0,0 1 0,0-1 0,0 0 0,0 0 0,0 1 0,0-1 0,1 0 0,0-1 0,0-1 0,1 0 0,0 0 0,0 0 0,1 0 0,-1 1 0,1 0 0,0-1 0,-1 1 0,2 0 0,-1 0 0,0 0 0,0 1 0,6-4 0,55-30 0,-47 28 0,22-11 0,30-18 0,-68 37 0,0-1 0,0 1 0,0-1 0,0 1 0,-1-1 0,1 1 0,0-1 0,0 0 0,-1 1 0,1-1 0,0 0 0,-1 0 0,1 1 0,0-1 0,-1 0 0,1 0 0,-1 0 0,0 0 0,1 0 0,-1 0 0,0 1 0,1-1 0,-1-2 0,0 2 0,-1 0 0,0 1 0,1-1 0,-1 0 0,1 0 0,-1 1 0,0-1 0,1 1 0,-1-1 0,0 1 0,0-1 0,1 1 0,-1-1 0,0 1 0,0-1 0,0 1 0,0 0 0,1 0 0,-1-1 0,-1 1 0,-11-2 0,-1 0 0,-20 0 0,28 1 0,-589-1 0,313 5 0,153-2 0,-191-2 0,8-23 0,295 22 0,-46-9 0,58 10 0,1 0 0,-1 0 0,1-1 0,-1 1 0,1-1 0,0 0 0,-1-1 0,1 1 0,-4-4 0,8 6 0,-1-1 0,1 1 0,0 0 0,-1-1 0,1 1 0,0-1 0,0 1 0,-1 0 0,1-1 0,0 1 0,0-1 0,0 1 0,0-1 0,-1 1 0,1 0 0,0-1 0,0 1 0,0-1 0,0 1 0,0-1 0,0 1 0,0-1 0,0 1 0,0-1 0,1 1 0,-1-1 0,0 1 0,0 0 0,0-1 0,0 1 0,1-1 0,-1 1 0,0-1 0,0 1 0,1 0 0,-1-1 0,0 1 0,1 0 0,-1-1 0,0 1 0,1 0 0,-1 0 0,1-1 0,-1 1 0,0 0 0,1 0 0,0-1 0,12-5 0,0 0 0,0 1 0,1 0 0,-1 1 0,20-4 0,-2 1 0,268-66 0,336-37 0,-604 106 0,-29 3 0,-7 0 0,-50 1 0,37 1 0,-1024 3 0,853-4 0,125-1 0,46-2 0,18 3 0,0 0 0,0 0 0,0 0 0,0 0 0,0 0 0,0 0 0,0 0 0,0 0 0,-1 0 0,1 0 0,0 0 0,0 0 0,0 0 0,0-1 0,0 1 0,0 0 0,0 0 0,0 0 0,0 0 0,0 0 0,0 0 0,0 0 0,0 0 0,0 0 0,0 0 0,0-1 0,0 1 0,0 0 0,0 0 0,0 0 0,0 0 0,0 0 0,0 0 0,0 0 0,0 0 0,0 0 0,0-1 0,0 1 0,0 0 0,0 0 0,0 0 0,0 0 0,0 0 0,0 0 0,0 0 0,0 0 0,0 0 0,0 0 0,0 0 0,0-1 0,1 1 0,-1 0 0,0 0 0,0 0 0,0 0 0,0 0 0,0 0 0,0 0 0,0 0 0,0 0 0,0 0 0,0 0 0,1 0 0,-1 0 0,0 0 0,33-10 0,370-70 0,-231 49 0,46-9 0,441-89 0,-580 109 0,-78 20 0,0 0 0,1 0 0,-1 0 0,0 0 0,0-1 0,1 1 0,-1-1 0,0 1 0,0-1 0,0 1 0,1-1 0,-1 0 0,0 1 0,0-1 0,0 0 0,0 0 0,0 0 0,0 0 0,0-1 0,-2 1 0,0 0 0,-1 0 0,1 1 0,-1-1 0,1 0 0,-1 1 0,1-1 0,-1 1 0,0 0 0,1-1 0,-1 1 0,0 0 0,-2 0 0,-307-3 0,182 6 0,-134 0 0,-670-3 0,902 0 0,16 1 0,-1-2 0,1 1 0,-1-2 0,1 0 0,-21-6 0,31 3 0,14-1 0,10-2 0,1 1 0,-1 1 0,32-5 0,-10 3 0,1018-207 0,-990 201 0,-46 7 0,-30 4 0,-37 4 0,-520 59 0,555-60 0,0 2 0,-1-1 0,1 1 0,0 1 0,0-1 0,-9 6 0,13-6 0,0 1 0,1 0 0,0 0 0,-1 0 0,1 0 0,0 1 0,1 0 0,-1 0 0,1 0 0,-1 0 0,-4 9 0,-66 130 0,-3 4 0,30-72 0,-3-2 0,-3-2 0,-123 124 0,79-90 0,-122 171 0,190-237 0,3-6 0,-2 0 0,-2-2 0,0-1 0,-2-1 0,-1-2 0,-2-1 0,0-2 0,-2-1 0,0-2 0,-1-2 0,-58 21 0,-139 37 0,-2-11 0,-256 37 0,381-93 0,76-8 0,-55 10 0,-26 12 0,-128 29 0,163-29 0,-40 9 0,104-30 0,1 0 0,0-2 0,-1 0 0,1-1 0,-24-2 0,39 2 0,0 0 0,-1-1 0,1 1 0,0 0 0,0-1 0,-1 0 0,1 0 0,0 1 0,0-1 0,0 0 0,0-1 0,0 1 0,0 0 0,0-1 0,0 1 0,0-1 0,1 1 0,-1-1 0,1 0 0,-1 0 0,1 1 0,0-1 0,-1 0 0,1 0 0,0-1 0,0 1 0,1 0 0,-1 0 0,0 0 0,1-1 0,-1 1 0,1 0 0,0-1 0,0 1 0,0 0 0,0-1 0,0 1 0,0 0 0,0-1 0,1 1 0,0 0 0,-1 0 0,1-1 0,0 1 0,0 0 0,0 0 0,0 0 0,0 0 0,1 0 0,-1 0 0,1 0 0,-1 1 0,1-1 0,2-2 0,10-7 0,1 0 0,0 0 0,1 2 0,0 0 0,33-13 0,92-25 0,-118 40 0,41-8 0,-43 11 0,0-1 0,36-14 0,-57 19 0,0 0 0,0 0 0,0 0 0,0 0 0,0 0 0,0 0 0,0-1 0,-1 1 0,1 0 0,0 0 0,0 0 0,0 0 0,0 0 0,0 0 0,0 0 0,0 0 0,0 0 0,0 0 0,0 0 0,0 0 0,0-1 0,0 1 0,0 0 0,0 0 0,0 0 0,0 0 0,0 0 0,0 0 0,0 0 0,0 0 0,0-1 0,0 1 0,0 0 0,0 0 0,0 0 0,0 0 0,0 0 0,0 0 0,0 0 0,0 0 0,0 0 0,0 0 0,0-1 0,0 1 0,0 0 0,0 0 0,0 0 0,0 0 0,1 0 0,-1 0 0,0 0 0,0 0 0,0 0 0,0 0 0,0 0 0,0 0 0,0 0 0,0 0 0,0 0 0,0 0 0,1 0 0,-1 0 0,0 0 0,0 0 0,0 0 0,0 0 0,0 0 0,-12-3 0,-21 1 0,-72 11 0,-150 32 0,161-23 0,17-5 0,-105 21 0,144-25 0,1 1 0,-62 28 0,94-36 0,1 0 0,-1 1 0,1 0 0,-1-1 0,1 2 0,0-1 0,0 0 0,1 1 0,-1 0 0,1-1 0,-1 2 0,1-1 0,0 0 0,1 0 0,-1 1 0,1 0 0,0-1 0,0 1 0,0 0 0,-1 7 0,2-6 0,1 1 0,0-1 0,0 0 0,0 1 0,0-1 0,1 0 0,0 1 0,1-1 0,-1 0 0,1 0 0,0 0 0,1 0 0,-1-1 0,1 1 0,1 0 0,3 5 0,-1-2 0,1 0 0,0 0 0,1-1 0,0 0 0,0-1 0,1 1 0,-1-1 0,2-1 0,-1 0 0,1 0 0,0-1 0,13 5 0,-4-4 0,-1-1 0,1-1 0,0 0 0,0-2 0,1 0 0,24-2 0,16-1 0,0-3 0,69-12 0,-78 6 0,-50 9 0,-11-1 0,-18 2 0,-80 8-341,0 4 0,1 5-1,-122 36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5:48:54.349"/>
    </inkml:context>
    <inkml:brush xml:id="br0">
      <inkml:brushProperty name="width" value="0.05" units="cm"/>
      <inkml:brushProperty name="height" value="0.05" units="cm"/>
      <inkml:brushProperty name="color" value="#FFFFFF"/>
    </inkml:brush>
  </inkml:definitions>
  <inkml:trace contextRef="#ctx0" brushRef="#br0">492 411 24575,'-80'1'0,"-86"-2"0,146-3 0,19 4 0,1 0 0,0-1 0,0 1 0,0 0 0,0 0 0,0 0 0,0 0 0,0 0 0,0 0 0,-1 0 0,1-1 0,0 1 0,0 0 0,0 0 0,0 0 0,0 0 0,0 0 0,0-1 0,0 1 0,0 0 0,0 0 0,0 0 0,0 0 0,0-1 0,0 1 0,0 0 0,0 0 0,0 0 0,0 0 0,0 0 0,0-1 0,0 1 0,0 0 0,0 0 0,0 0 0,0 0 0,1 0 0,-1-1 0,0 1 0,0 0 0,0 0 0,0 0 0,0 0 0,0 0 0,0 0 0,1 0 0,-1 0 0,0-1 0,0 1 0,0 0 0,1 0 0,33-13 0,96-13 0,-81 17 0,79-22 0,-124 29 0,-1 1 0,1 0 0,-1-1 0,1 0 0,-1 0 0,1 0 0,-1 0 0,5-5 0,-7 7 0,-1-1 0,0 1 0,1-1 0,-1 1 0,1-1 0,-1 0 0,0 1 0,0-1 0,1 1 0,-1-1 0,0 0 0,0 1 0,0-1 0,0 1 0,1-1 0,-1 0 0,0 1 0,0-1 0,0 0 0,-1 1 0,1-1 0,0 0 0,0-1 0,-1 1 0,0 0 0,0 0 0,1 0 0,-1 0 0,0 0 0,0 0 0,0 0 0,0 0 0,0 0 0,0 0 0,-1 0 0,1 0 0,-2 0 0,-19-9 0,-1 1 0,0 1 0,0 1 0,-1 1 0,-40-4 0,23 3 0,-69-12 0,-126-27 0,235 45 0,-1 1 0,0-1 0,0 1 0,1-1 0,-1 1 0,0-1 0,1 0 0,-1 0 0,0 0 0,1 0 0,-1 0 0,1 0 0,0 0 0,-2-2 0,3 2 0,-1 1 0,1-1 0,0 1 0,0-1 0,0 1 0,0-1 0,0 1 0,0 0 0,0-1 0,1 1 0,-1-1 0,0 1 0,0-1 0,0 1 0,0-1 0,0 1 0,1-1 0,-1 1 0,0 0 0,1-1 0,-1 1 0,0 0 0,0-1 0,1 1 0,-1 0 0,1-1 0,-1 1 0,0 0 0,1-1 0,-1 1 0,1 0 0,0 0 0,5-4 0,1 1 0,1 0 0,-1 0 0,0 1 0,10-2 0,142-21 0,-3 2 0,-141 17 0,-27 2 0,-30 3 0,41 1 0,-82 0 0,34 2 0,-83-9 0,106-1 0,23 2 0,13-1 0,0 3-227,1 1-1,-1 1 1,1 0-1,-1 0 1,15 0-1,-8 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5:49:08.889"/>
    </inkml:context>
    <inkml:brush xml:id="br0">
      <inkml:brushProperty name="width" value="0.05" units="cm"/>
      <inkml:brushProperty name="height" value="0.05" units="cm"/>
      <inkml:brushProperty name="color" value="#FFFFFF"/>
    </inkml:brush>
  </inkml:definitions>
  <inkml:trace contextRef="#ctx0" brushRef="#br0">139 657 24575,'1'-2'0,"0"0"0,1 0 0,0 0 0,-1 0 0,1 0 0,0 0 0,0 0 0,0 0 0,0 1 0,0-1 0,1 1 0,-1 0 0,0-1 0,5 0 0,-4 0 0,14-6 0,0 1 0,0 1 0,0 1 0,1 0 0,0 1 0,0 1 0,0 1 0,0 0 0,23 1 0,-40 1 0,1 0 0,0 0 0,-1 0 0,1 1 0,-1-1 0,1 0 0,0 1 0,-1-1 0,1 1 0,-1-1 0,1 1 0,2 1 0,-4-2 0,0 1 0,1-1 0,-1 0 0,0 1 0,0-1 0,1 1 0,-1-1 0,0 0 0,0 1 0,0-1 0,1 1 0,-1-1 0,0 0 0,0 1 0,0-1 0,0 1 0,0-1 0,0 1 0,0-1 0,0 1 0,0-1 0,0 1 0,0-1 0,0 0 0,0 1 0,0-1 0,-1 1 0,1 0 0,-2 1 0,1 1 0,-1-1 0,0 1 0,0-1 0,0 0 0,0 0 0,0 0 0,-1 0 0,1 0 0,-1 0 0,-4 2 0,-10 5 0,-1-1 0,-1-1 0,1-1 0,-1-1 0,0 0 0,-21 2 0,-1-2 0,-75-1 0,111-4 0,1-1 0,0 1 0,0 0 0,0-1 0,0 0 0,0 0 0,0 0 0,0-1 0,0 1 0,1-1 0,-6-2 0,9 3 0,-1 0 0,0 1 0,1-1 0,-1 1 0,0-1 0,1 0 0,-1 0 0,1 1 0,-1-1 0,1 0 0,-1 0 0,1 0 0,0 1 0,-1-1 0,1 0 0,0 0 0,0 0 0,-1 0 0,1 0 0,0-2 0,1 1 0,-1 1 0,1-1 0,-1 0 0,1 0 0,0 0 0,-1 0 0,1 0 0,0 1 0,0-1 0,1 0 0,-1 1 0,0-1 0,3-2 0,7-5 0,0-1 0,0 1 0,1 1 0,0 0 0,1 1 0,25-11 0,-14 8 0,1 1 0,50-11 0,-73 20 0,-1-1 0,1 1 0,-1 0 0,1 0 0,-1 0 0,1 0 0,-1 1 0,1-1 0,-1 0 0,1 1 0,-1-1 0,0 1 0,1-1 0,-1 1 0,1-1 0,-1 1 0,0 0 0,0 0 0,1 0 0,-1 0 0,0 0 0,0 0 0,0 0 0,0 0 0,0 0 0,0 1 0,0-1 0,-1 0 0,1 1 0,0-1 0,-1 0 0,1 1 0,-1-1 0,1 1 0,-1-1 0,0 1 0,0-1 0,1 1 0,-1-1 0,0 1 0,0-1 0,-1 1 0,1 2 0,0-2 0,0 0 0,0 0 0,0 0 0,0 0 0,0 0 0,-1 0 0,1 0 0,0 0 0,-1 0 0,0 0 0,1 0 0,-1-1 0,0 1 0,0 0 0,0 0 0,0-1 0,0 1 0,-1-1 0,1 1 0,0-1 0,-1 1 0,1-1 0,-1 0 0,0 0 0,1 1 0,-1-1 0,0 0 0,0-1 0,1 1 0,-1 0 0,-2 0 0,2-1 0,0-1 0,1 1 0,-1-1 0,1 1 0,-1-1 0,0 0 0,1 0 0,0 0 0,-1 0 0,1 0 0,-1 0 0,1 0 0,0-1 0,0 1 0,0 0 0,0-1 0,0 1 0,0 0 0,0-1 0,0 1 0,1-1 0,-1 0 0,0 1 0,1-1 0,-1 0 0,1 1 0,0-1 0,0 0 0,-1 1 0,2-4 0,-3-7 0,1 0 0,2-24 0,0 32 0,0 0 0,0-1 0,1 1 0,-1 1 0,1-1 0,0 0 0,0 0 0,0 0 0,0 1 0,0 0 0,1-1 0,0 1 0,0 0 0,0 0 0,0 0 0,0 0 0,0 1 0,1 0 0,0-1 0,-1 1 0,1 0 0,0 1 0,5-3 0,1 0 0,0 1 0,0-1 0,1 2 0,18-4 0,-37 7 0,0-1 0,0-1 0,0 0 0,1 0 0,-1 0 0,0-1 0,1 0 0,-1 0 0,1-1 0,0 0 0,0-1 0,0 1 0,-11-9 0,15 10 0,0-1 0,0 1 0,0-1 0,1 0 0,-1 0 0,1 0 0,-1 0 0,1-1 0,0 1 0,1-1 0,-1 1 0,0-1 0,1 0 0,0 1 0,0-1 0,0 0 0,0 0 0,1 0 0,0 0 0,0 1 0,0-1 0,0 0 0,0 0 0,1 0 0,-1 0 0,1 0 0,0 0 0,0 1 0,3-5 0,-1 0 0,0 1 0,1-1 0,1 1 0,-1 1 0,1-1 0,0 0 0,0 1 0,1 0 0,0 0 0,7-5 0,9-5 0,40-23 0,-45 29 0,-13 7 0,-1 0 0,0 0 0,0 0 0,-1 0 0,1 0 0,-1-1 0,1 1 0,-1-1 0,0 0 0,-1 1 0,1-1 0,0 0 0,-1 0 0,0 0 0,0 0 0,0 0 0,-1-1 0,1 1 0,-1-7 0,2-8 0,-1 17 0,-1 1 0,0-1 0,0 1 0,0-1 0,0 1 0,0-1 0,0 1 0,0-1 0,0 1 0,0-1 0,-1 1 0,0-4 0,1 5 0,-1 0 0,1-1 0,0 1 0,-1-1 0,1 1 0,0 0 0,-1-1 0,1 1 0,-1 0 0,1 0 0,0-1 0,-1 1 0,1 0 0,-1 0 0,1 0 0,-1-1 0,1 1 0,-1 0 0,1 0 0,-1 0 0,1 0 0,-1 0 0,1 0 0,-1 0 0,0 0 0,-1 1 0,-1-1 0,0 1 0,1 0 0,-1 0 0,1 0 0,-1 1 0,1-1 0,0 0 0,-1 1 0,-3 3 0,5-4 0,-1 0 0,1 0 0,-1 0 0,1 0 0,-1 0 0,1 0 0,-1-1 0,0 1 0,1-1 0,-1 1 0,0-1 0,1 0 0,-1 0 0,0 1 0,0-1 0,1 0 0,-1 0 0,0-1 0,0 1 0,1 0 0,-1-1 0,0 1 0,1-1 0,-1 1 0,0-1 0,1 0 0,-1 0 0,-2-1 0,11-7 0,-4 8 0,-5 8 0,-10 33 0,1 0 0,2 1 0,2 0 0,-4 77 0,16 169 0,5-193 0,5 0 0,27 94 0,-33-148 0,-5-12 0,0 0 0,-2 0 0,-1 1 0,-6 53 0,5-81 0,0 0 0,0 1 0,0-1 0,0 0 0,-1 0 0,1 1 0,0-1 0,-1 0 0,1 0 0,-1 0 0,1 0 0,-1 0 0,0 0 0,1 0 0,-1 0 0,0 0 0,0 0 0,0 0 0,1 0 0,-1 0 0,0-1 0,0 1 0,0 0 0,0-1 0,-1 1 0,1-1 0,0 1 0,0-1 0,0 1 0,0-1 0,0 0 0,-1 0 0,1 1 0,0-1 0,0 0 0,-2 0 0,1-1 0,0 1 0,1 0 0,-1 0 0,0-1 0,0 1 0,1-1 0,-1 0 0,0 0 0,1 1 0,-1-1 0,1 0 0,-1 0 0,1 0 0,-1-1 0,1 1 0,0 0 0,0 0 0,-1-1 0,1 1 0,0-1 0,0 1 0,0-1 0,1 1 0,-2-4 0,0-3 0,0-1 0,0 0 0,1 0 0,0 0 0,1 0 0,0 0 0,1 0 0,0 0 0,3-13 0,3-11 0,13-35 0,36-66 0,-7 20 0,-42 76 0,-5 26 0,-2 32 0,-2 196 0,2-216 0,0 1 0,0-1 0,0 1 0,1-1 0,-1 1 0,0-1 0,0 1 0,0-1 0,0 0 0,0 1 0,0-1 0,0 1 0,0-1 0,0 1 0,0-1 0,0 1 0,-1-1 0,1 0 0,0 1 0,0-1 0,0 1 0,0-1 0,-1 0 0,1 1 0,0-1 0,-1 1 0,1-1 0,0 0 0,0 1 0,-1-1 0,1 0 0,-1 1 0,-5-18 0,-3-31 0,-1-27 0,-1-3 0,-26-99 0,33 170 0,1 16 0,1 19 0,4 217 0,-4-301 0,-3 1 0,-14-68 0,32 239 0,-4-66 0,-9-50 0,0 0 0,0 0 0,0 0 0,0 0 0,0 0 0,0-1 0,0 1 0,0 0 0,0 0 0,0 0 0,0 0 0,1 0 0,-1 0 0,0 0 0,0 0 0,0 0 0,0 0 0,0 0 0,0 0 0,0 0 0,0 0 0,0 0 0,0 0 0,0 0 0,1 0 0,-1 0 0,0 0 0,0 0 0,0 0 0,0 0 0,0 0 0,0 0 0,0 0 0,0 0 0,0 0 0,0 0 0,0 0 0,0 0 0,0 0 0,1 0 0,-1 1 0,0-1 0,0 0 0,0 0 0,0 0 0,0 0 0,0 0 0,0 0 0,0 0 0,0 0 0,0 0 0,0 0 0,0 0 0,4-14 0,2-20 0,-2-107 0,-2 49 0,-2 89 0,0 0 0,0 0 0,0 0 0,1 0 0,-1 0 0,1 0 0,0 0 0,0 0 0,0 1 0,1-1 0,2-5 0,-4 8 0,1-1 0,-1 1 0,0-1 0,1 1 0,-1-1 0,1 1 0,-1 0 0,1-1 0,0 1 0,-1 0 0,1 0 0,-1-1 0,1 1 0,0 0 0,-1 0 0,1 0 0,-1 0 0,1 0 0,0 0 0,-1 0 0,1 0 0,0 0 0,1 0 0,0 1 0,-1-1 0,1 1 0,-1 0 0,1-1 0,-1 1 0,1 0 0,-1 0 0,1 0 0,-1 0 0,0 0 0,1 2 0,8 6 0,-5-4 0,0-1 0,0 1 0,-1 0 0,0 0 0,5 8 0,-8-11 0,0 0 0,0 0 0,-1 0 0,1-1 0,0 1 0,-1 0 0,0 0 0,1 0 0,-1 0 0,0 0 0,0 0 0,0 0 0,0 0 0,-1-1 0,1 1 0,0 0 0,-1 0 0,0 0 0,1 0 0,-1 0 0,0-1 0,0 1 0,-1 2 0,-23 34 0,19-31 0,1 0 0,0 1 0,0-1 0,1 1 0,0 0 0,0 1 0,1-1 0,0 1 0,0 0 0,1-1 0,0 1 0,-1 11 0,3 356 0,3-163 0,-5-126 0,4 94 0,4-126 0,-2-23 0,0 36 0,-3-44 0,2 0 0,0 0 0,11 39 0,-7-39 0,-2 0 0,-1 1 0,2 36 0,-18 216 0,9-227 0,4 79 0,1-76 0,-5 58 0,3-110 0,0 0 0,0 0 0,0 0 0,0-1 0,0 1 0,-1 0 0,1 0 0,0 0 0,0 0 0,-1 0 0,1-1 0,0 1 0,-1 0 0,1 0 0,-1-1 0,1 1 0,-1 0 0,1-1 0,-1 1 0,0 0 0,1-1 0,-1 1 0,0-1 0,1 1 0,-1-1 0,0 1 0,-1 0 0,2-2 0,-1 1 0,0 0 0,1 0 0,-1 0 0,0-1 0,1 1 0,-1 0 0,0-1 0,1 1 0,-1-1 0,1 1 0,-1 0 0,0-1 0,1 1 0,-1-1 0,1 0 0,-1 1 0,1-1 0,0 1 0,-1-1 0,1 0 0,0 1 0,-1-1 0,1 0 0,0 1 0,0-1 0,0 0 0,-1 1 0,1-1 0,0 0 0,0 0 0,0 0 0,-3-30 0,0 1 0,3 0 0,2-37 0,1-5 0,-3-352 0,-15 284 0,15 126 0,0 1 0,0-1 0,-1 1 0,-1-1 0,-1 1 0,0 0 0,-7-20 0,10 32 0,0 1 0,0-1 0,0 0 0,-1 1 0,1-1 0,0 1 0,0-1 0,0 1 0,-1-1 0,1 1 0,0-1 0,-1 1 0,1-1 0,0 1 0,-1-1 0,1 1 0,-1-1 0,1 1 0,0 0 0,-1-1 0,1 1 0,-1 0 0,1-1 0,-1 1 0,0 0 0,1 0 0,-1-1 0,1 1 0,-1 0 0,1 0 0,-1 0 0,0 0 0,0 0 0,0 1 0,0-1 0,0 1 0,0 0 0,0 0 0,0 0 0,0 0 0,0 0 0,0 0 0,0 0 0,1 1 0,-1-1 0,0 0 0,0 2 0,-14 45 0,9-2 0,1 1 0,3 0 0,4 66 0,0-21 0,-3-41 0,0-14 0,2 0 0,8 64 0,-6-86 0,-1-1 0,0 1 0,-1-1 0,-1 1 0,-3 28 0,2-36 0,0 0 0,-1 1 0,0-1 0,-1 0 0,1-1 0,-1 1 0,-1 0 0,1-1 0,-1 0 0,0 1 0,-1-2 0,0 1 0,-8 8 0,1-6 0,15-16 0,-1 5 0,0 0 0,0 0 0,0 0 0,0 1 0,1-1 0,0 1 0,-1 0 0,4-3 0,0 2 0,1 0 0,-1 1 0,1 0 0,-1 0 0,1 0 0,0 1 0,0 0 0,7 0 0,-13 1 0,1 0 0,-1 0 0,0 0 0,1 1 0,-1-1 0,0 0 0,1 1 0,-1-1 0,0 1 0,1-1 0,-1 1 0,0-1 0,0 1 0,0 0 0,0 0 0,0 0 0,0 0 0,2 1 0,-2 0 0,0 0 0,-1-1 0,1 1 0,0 0 0,-1 0 0,1-1 0,-1 1 0,0 0 0,0 0 0,0 0 0,0 0 0,0-1 0,0 1 0,0 0 0,0 0 0,-1 0 0,0 3 0,0-2 0,-1 0 0,1 0 0,0 0 0,-1 0 0,0 0 0,0-1 0,0 1 0,0-1 0,0 1 0,0-1 0,-1 0 0,1 0 0,-1 0 0,0 0 0,1 0 0,-1 0 0,0-1 0,0 1 0,-4 0 0,3 0 0,0 0 0,0 0 0,1 0 0,-1 0 0,1 1 0,-1-1 0,1 1 0,0 0 0,0 0 0,-4 5 0,7-8 0,-1 1 0,1-1 0,-1 1 0,1 0 0,0-1 0,0 1 0,-1 0 0,1-1 0,0 1 0,0 0 0,0 0 0,0-1 0,0 1 0,0 0 0,0 0 0,0-1 0,0 1 0,0 0 0,0-1 0,0 1 0,0 0 0,0 0 0,1-1 0,-1 1 0,0 0 0,1 0 0,16 14 0,-16-14 0,0 0 0,1 0 0,-1-1 0,0 1 0,0 0 0,0 0 0,1 0 0,-1 1 0,0-1 0,0 0 0,-1 0 0,1 0 0,0 1 0,0-1 0,-1 1 0,1-1 0,0 0 0,-1 1 0,1 2 0,-1-4 0,1 1 0,-1 0 0,0-1 0,1 1 0,-1-1 0,0 1 0,1-1 0,-1 1 0,1-1 0,-1 1 0,1-1 0,-1 0 0,1 1 0,-1-1 0,1 1 0,-1-1 0,1 0 0,-1 0 0,1 1 0,0-1 0,-1 0 0,1 0 0,-1 0 0,1 0 0,0 0 0,-1 1 0,1-1 0,0-1 0,-1 1 0,2 0 0,27 0 0,-23 0 0,11 0 0,15-1 0,-32 1 0,0 0 0,0 0 0,0 0 0,0 0 0,0 0 0,0 0 0,0 0 0,0 0 0,0 0 0,0 0 0,0 0 0,0 0 0,0 0 0,0 0 0,0-1 0,0 1 0,0 0 0,0 0 0,0 0 0,0 0 0,0 0 0,0 0 0,0 0 0,0 0 0,0 0 0,0 0 0,0 0 0,0 0 0,0 0 0,0 0 0,0 0 0,0 0 0,0 0 0,0-1 0,1 1 0,-1 0 0,0 0 0,0 0 0,0 0 0,0 0 0,0 0 0,0 0 0,0 0 0,0 0 0,0 0 0,0 0 0,0 0 0,0 0 0,0 0 0,-17-4 0,4 1 0,1 0 0,-1 0 0,1-1 0,-16-8 0,27 12 0,0-1 0,-1 0 0,1 1 0,0-1 0,-1 0 0,1 0 0,0 0 0,0 0 0,0 0 0,0 0 0,0-1 0,0 1 0,0 0 0,0-1 0,1 1 0,-1 0 0,0-1 0,1 1 0,-1-3 0,1 3 0,0-1 0,0 0 0,1 0 0,-1 1 0,1-1 0,0 0 0,-1 1 0,1-1 0,0 1 0,0-1 0,0 1 0,0-1 0,0 1 0,0 0 0,1-1 0,-1 1 0,0 0 0,1 0 0,-1 0 0,1 0 0,2-2 0,12-11 0,-15 6 0,-3 7 0,0 0 0,0 0 0,-1 0 0,1 0 0,0 1 0,-1-1 0,1 1 0,-1-1 0,-3 1 0,-19-4 0,23 3 0,-1 0 0,1 1 0,-1-1 0,1 0 0,-1 0 0,1-1 0,0 1 0,0 0 0,-1-1 0,1 1 0,0-1 0,-2-2 0,4 4 0,0-1 0,-1 1 0,1 0 0,0-1 0,0 1 0,-1-1 0,1 1 0,0-1 0,0 1 0,0-1 0,0 1 0,0-1 0,0 1 0,0-1 0,0 1 0,0-1 0,0 1 0,0-1 0,0 1 0,0 0 0,0-1 0,0 1 0,0-1 0,1 0 0,0 0 0,-1 0 0,1-1 0,0 1 0,0 0 0,0 1 0,0-1 0,1 0 0,-1 0 0,0 0 0,0 1 0,0-1 0,1 0 0,0 0 0,18-7 0,-11 5 0,-1 0 0,0 0 0,0-1 0,0 0 0,0-1 0,-1 1 0,1-2 0,-1 1 0,0-1 0,7-8 0,-13 13 0,0 0 0,-1 0 0,1 0 0,-1 0 0,1 0 0,-1 0 0,0 0 0,1 0 0,-1 0 0,0 0 0,0 0 0,1 0 0,-1 0 0,0 0 0,0 0 0,0 0 0,0 0 0,-1 0 0,1 0 0,0 0 0,0 0 0,-1 0 0,1 0 0,0 0 0,-1 0 0,1 0 0,-1 0 0,1 0 0,-1 0 0,0 0 0,1 0 0,-1 0 0,0 1 0,0-1 0,1 0 0,-1 1 0,0-1 0,0 0 0,0 1 0,0-1 0,-1 0 0,-7-3 0,0 0 0,0 0 0,-19-4 0,2 0 0,25 8 0,0-1 0,0 1 0,0-1 0,-1 1 0,1-1 0,0 0 0,0 1 0,0-1 0,0 0 0,0 0 0,0 0 0,0 1 0,0-1 0,0 0 0,0 0 0,1 0 0,-1-1 0,0 1 0,1 0 0,-1 0 0,1 0 0,-1 0 0,1-1 0,0 1 0,-1 0 0,1 0 0,0-1 0,0 1 0,0 0 0,0-1 0,0 1 0,0 0 0,0 0 0,0-1 0,1 1 0,-1 0 0,0 0 0,1-1 0,-1 1 0,2-2 0,2-3 0,0 0 0,1 0 0,0 0 0,0 1 0,11-9 0,-3 2 0,-12 12 0,-1 0 0,0-1 0,0 1 0,0 0 0,0 0 0,1 0 0,-1 0 0,0 0 0,0-1 0,0 1 0,0 0 0,0 0 0,1 0 0,-1-1 0,0 1 0,0 0 0,0 0 0,0-1 0,0 1 0,0 0 0,0 0 0,0 0 0,0-1 0,0 1 0,0 0 0,0 0 0,0-1 0,0 1 0,0 0 0,0 0 0,0 0 0,0-1 0,0 1 0,0 0 0,-1 0 0,1 0 0,0-1 0,0 1 0,0 0 0,0 0 0,0 0 0,-1 0 0,1-1 0,0 1 0,-13-6 0,-7-5 0,20 11 0,0-1 0,0 1 0,-1-1 0,1 1 0,0-1 0,0 1 0,-1-1 0,1 0 0,0 1 0,0-1 0,0 1 0,0-1 0,0 1 0,0-1 0,0 0 0,0 1 0,0-1 0,0 1 0,1-1 0,-1 0 0,0 1 0,0-1 0,0 1 0,1-1 0,-1 1 0,0-1 0,1 1 0,-1-1 0,0 1 0,1-1 0,-1 1 0,1-1 0,-1 1 0,0 0 0,2-1 0,-1 0 0,-1 0 0,1 1 0,0-1 0,-1 0 0,1 1 0,0-1 0,-1 0 0,1 0 0,-1 0 0,0 1 0,1-1 0,-1 0 0,0 0 0,1 0 0,-1 0 0,0 0 0,0 0 0,0 0 0,1 0 0,-1 0 0,0 0 0,-1 0 0,1 0 0,0-1 0,-14-15 0,11 15 0,2 1 0,-1-1 0,0 0 0,0 1 0,1-1 0,-1 0 0,1 0 0,-1 0 0,1-1 0,0 1 0,0 0 0,0 0 0,0-1 0,-1-2 0,1-10 0,1 1 0,0-1 0,1 0 0,0 0 0,1 0 0,1 0 0,8-25 0,-1 4 0,-8 30 0,0 8 0,3 15 0,0 24 0,-5-32 0,1 28 0,-1-33 0,-1-23 0,-14-113 0,15 152 0,0 1 0,2 0 0,0-1 0,10 39 0,-12-59 0,0 0 0,0 0 0,0 0 0,0 1 0,0-1 0,0 0 0,0 0 0,0 0 0,0 0 0,0 0 0,0 1 0,0-1 0,0 0 0,0 0 0,0 0 0,0 0 0,0 0 0,0 1 0,0-1 0,0 0 0,0 0 0,0 0 0,0 0 0,0 0 0,0 0 0,0 1 0,0-1 0,1 0 0,-1 0 0,0 0 0,0 0 0,0 0 0,0 0 0,0 0 0,0 0 0,1 0 0,-1 1 0,0-1 0,0 0 0,0 0 0,0 0 0,0 0 0,0 0 0,1 0 0,-1 0 0,0 0 0,0 0 0,0 0 0,0 0 0,1 0 0,-1 0 0,0 0 0,0 0 0,0 0 0,0 0 0,0 0 0,0-1 0,1 1 0,-1 0 0,0 0 0,0 0 0,0 0 0,0 0 0,0 0 0,1 0 0,3-15 0,0-20 0,-4-63 0,-2 92 0,-1 7 0,-4 15 0,-6 25 0,10-26 0,0-6 0,0 1 0,1 0 0,0 0 0,1 0 0,0 0 0,1 17 0,0-27 0,0 0 0,0 1 0,0-1 0,0 0 0,0 1 0,0-1 0,0 0 0,0 1 0,0-1 0,1 0 0,-1 0 0,0 1 0,0-1 0,0 0 0,0 0 0,0 1 0,1-1 0,-1 0 0,0 0 0,0 1 0,0-1 0,1 0 0,-1 0 0,0 0 0,0 1 0,1-1 0,-1 0 0,0 0 0,0 0 0,1 0 0,-1 0 0,0 0 0,1 1 0,-1-1 0,1 0 0,9-7 0,7-16 0,-13 16 0,1-1 0,-2 1 0,1-1 0,-1 1 0,0-1 0,-1 0 0,0-1 0,0 1 0,-1 0 0,0 0 0,0-9 0,-1 16 0,0 1 0,0 0 0,0-1 0,0 1 0,0 0 0,0-1 0,0 1 0,0 0 0,0-1 0,0 1 0,0 0 0,0-1 0,0 1 0,0 0 0,0 0 0,-1-1 0,1 1 0,0 0 0,0-1 0,0 1 0,-1 0 0,1 0 0,0-1 0,0 1 0,-1 0 0,1 0 0,0 0 0,0-1 0,-1 1 0,1 0 0,-1 0 0,-6 8 0,-3 17 0,-7 50 0,16-67 0,-1 0 0,2 1 0,0-1 0,0 1 0,0-1 0,1 1 0,2 8 0,-3-16 0,0-1 0,0 1 0,0 0 0,0-1 0,0 1 0,0 0 0,0-1 0,0 1 0,0 0 0,1 0 0,-1-1 0,0 1 0,0-1 0,1 1 0,-1 0 0,1-1 0,-1 1 0,0-1 0,1 1 0,-1-1 0,1 1 0,-1-1 0,1 1 0,0-1 0,-1 0 0,1 1 0,-1-1 0,1 0 0,0 1 0,-1-1 0,1 0 0,0 0 0,-1 1 0,1-1 0,0 0 0,-1 0 0,1 0 0,0 0 0,-1 0 0,1 0 0,0 0 0,0 0 0,-1-1 0,1 1 0,0 0 0,-1 0 0,1 0 0,0-1 0,-1 1 0,1 0 0,0-1 0,1-1 0,0 0 0,1 0 0,-1 0 0,-1 0 0,1 0 0,0 0 0,0-1 0,-1 1 0,0-1 0,1 1 0,1-5 0,6-45 0,-9 50 0,0 0 0,1 0 0,-1 0 0,0 0 0,0 0 0,0 0 0,-1 0 0,1 0 0,0 0 0,-1 0 0,1 0 0,-1 0 0,0 0 0,0 1 0,1-1 0,-1 0 0,0 0 0,-1 0 0,1 1 0,0-1 0,0 1 0,-3-3 0,3 4 0,1 0 0,-1 0 0,1 1 0,-1-1 0,0 0 0,1 0 0,-1 0 0,1 1 0,-1-1 0,1 0 0,-1 1 0,1-1 0,-1 0 0,1 1 0,-1-1 0,1 1 0,0-1 0,-1 1 0,1-1 0,-1 1 0,1-1 0,0 1 0,0-1 0,-1 1 0,1-1 0,0 1 0,0-1 0,0 1 0,0 0 0,-1-1 0,1 2 0,-6 20 0,1-1 0,2 0 0,0 0 0,1 0 0,1 0 0,1 0 0,5 38 0,-5-57 0,1-1 0,-1 1 0,1-1 0,-1 1 0,1-1 0,-1 1 0,1-1 0,0 1 0,0-1 0,0 0 0,0 1 0,1 0 0,-2-2 0,0 1 0,1-1 0,-1 0 0,0 0 0,1 1 0,-1-1 0,1 0 0,-1 0 0,0 0 0,1 0 0,-1 1 0,1-1 0,-1 0 0,1 0 0,-1 0 0,0 0 0,1 0 0,-1 0 0,1 0 0,-1 0 0,1-1 0,-1 1 0,0 0 0,1 0 0,-1 0 0,1 0 0,0-1 0,0 0 0,1 0 0,-1-1 0,0 1 0,1-1 0,-1 1 0,0-1 0,0 1 0,0-1 0,0 0 0,0 0 0,0 1 0,0-1 0,-1 0 0,1 0 0,-1 0 0,1-3 0,1-5 0,-1 0 0,0 0 0,0-1 0,-1 1 0,-1 0 0,-3-19 0,4 29 0,0-1 0,0 1 0,0 0 0,0 0 0,0 0 0,0 0 0,0-1 0,0 1 0,0 0 0,0 0 0,0 0 0,0 0 0,0 0 0,0-1 0,0 1 0,0 0 0,0 0 0,-1 0 0,1 0 0,0 0 0,0-1 0,0 1 0,0 0 0,0 0 0,0 0 0,0 0 0,-1 0 0,1 0 0,0 0 0,0 0 0,0 0 0,0 0 0,-1 0 0,1-1 0,0 1 0,0 0 0,0 0 0,0 0 0,0 0 0,-1 0 0,1 0 0,0 0 0,0 0 0,0 0 0,0 1 0,-1-1 0,1 0 0,-6 9 0,-2 14 0,-2 41 0,9-59 0,1 0 0,0-1 0,0 1 0,0-1 0,0 1 0,1 0 0,0-1 0,0 1 0,0-1 0,1 1 0,3 7 0,-5-12 0,0 1 0,0-1 0,1 0 0,-1 1 0,0-1 0,0 1 0,1-1 0,-1 0 0,0 1 0,1-1 0,-1 0 0,1 1 0,-1-1 0,0 0 0,1 0 0,-1 1 0,1-1 0,-1 0 0,1 0 0,-1 0 0,1 1 0,-1-1 0,1 0 0,-1 0 0,1 0 0,-1 0 0,1 0 0,-1 0 0,1 0 0,-1 0 0,1-1 0,12-11 0,5-28 0,-16 36 0,2 45 0,-4-25 0,-1-9 0,1 1 0,-1 0 0,2-1 0,-1 1 0,1 0 0,0-1 0,1 1 0,0-1 0,3 9 0,-5-16 0,0 0 0,0 0 0,0 0 0,0 1 0,1-1 0,-1 0 0,0 0 0,0 1 0,0-1 0,0 0 0,0 0 0,1 0 0,-1 0 0,0 1 0,0-1 0,0 0 0,0 0 0,1 0 0,-1 0 0,0 0 0,0 0 0,1 0 0,-1 1 0,0-1 0,0 0 0,0 0 0,1 0 0,-1 0 0,0 0 0,0 0 0,1 0 0,-1 0 0,0 0 0,0 0 0,1 0 0,-1 0 0,0 0 0,0-1 0,0 1 0,1 0 0,-1 0 0,0 0 0,0 0 0,1 0 0,8-13 0,3-18 0,-7 11 0,0 0 0,-2 0 0,0 0 0,-1-27 0,-2 37 0,0 0 0,-1 0 0,0 0 0,0 0 0,-1 0 0,-1 0 0,0 0 0,0 1 0,-1-1 0,-8-14 0,-8 3 0,19 20 0,1 1 0,-1-1 0,0 1 0,1 0 0,-1-1 0,1 1 0,-1-1 0,0 1 0,0 0 0,1 0 0,-1-1 0,0 1 0,0 0 0,1 0 0,-1 0 0,0 0 0,0 0 0,1 0 0,-1 0 0,0 0 0,0 0 0,1 0 0,-1 0 0,0 1 0,0-1 0,1 0 0,-1 0 0,0 1 0,1-1 0,-1 0 0,0 1 0,1-1 0,-1 1 0,0 0 0,1-1 0,0 0 0,0 0 0,-1 1 0,1-1 0,0 0 0,0 0 0,0 0 0,0 1 0,0-1 0,0 0 0,0 0 0,0 0 0,0 1 0,0-1 0,0 0 0,-1 0 0,1 1 0,1-1 0,-1 0 0,0 0 0,0 1 0,0-1 0,0 0 0,0 0 0,0 0 0,0 1 0,0-1 0,0 0 0,0 0 0,0 0 0,1 1 0,-1-1 0,0 0 0,0 0 0,0 0 0,0 0 0,0 1 0,1-1 0,-1 0 0,0 0 0,0 0 0,0 0 0,1 0 0,-1 0 0,0 1 0,0-1 0,1 0 0,-1 0 0,0 0 0,0 0 0,0 0 0,1 0 0,-1 0 0,0 0 0,0 0 0,1 0 0,-1 0 0,0 0 0,0 0 0,1-1 0,16-2 0,-12-2 0,-1 0 0,0 0 0,0 0 0,-1 0 0,1-1 0,-1 0 0,0 0 0,-1 0 0,1 0 0,-1 0 0,0 0 0,1-9 0,0 2 0,-1-1 0,-1 0 0,0 1 0,-2-27 0,-8-3 0,8 41 0,1 0 0,-1 0 0,0 0 0,0 0 0,0 1 0,0-1 0,0 0 0,0 0 0,-1 1 0,1-1 0,-1 1 0,1-1 0,-1 1 0,1-1 0,-1 1 0,0 0 0,0 0 0,-1-1 0,2 2 0,-1 0 0,1 0 0,0 0 0,0 0 0,0 0 0,0 0 0,0 1 0,0-1 0,-1 0 0,1 1 0,0-1 0,0 1 0,0-1 0,0 1 0,0-1 0,0 1 0,1 0 0,-1 0 0,0-1 0,0 1 0,0 0 0,1 0 0,-1 0 0,0 0 0,1 0 0,-1 0 0,1 0 0,-1 0 0,1 0 0,-1 0 0,1 0 0,0 0 0,0 0 0,-1 0 0,1 3 0,-1-2 0,1 0 0,-1 1 0,0-1 0,1 1 0,0 0 0,0-1 0,0 1 0,0-1 0,0 1 0,0-1 0,0 1 0,1-1 0,-1 1 0,1-1 0,2 5 0,-3-7 0,0 1 0,1-1 0,-1 1 0,1 0 0,0-1 0,-1 1 0,1-1 0,-1 1 0,1-1 0,0 1 0,-1-1 0,1 0 0,0 1 0,0-1 0,-1 0 0,1 0 0,0 1 0,0-1 0,-1 0 0,1 0 0,0 0 0,0 0 0,0 0 0,-1 0 0,1 0 0,0 0 0,1-1 0,0 1 0,0-1 0,-1 0 0,1 0 0,0 0 0,-1 0 0,1-1 0,-1 1 0,1 0 0,-1-1 0,3-2 0,1-2 0,-1-1 0,0 1 0,0-1 0,5-14 0,-1-3 0,-2 0 0,-1-1 0,-1 0 0,2-40 0,-5 11 0,-6-59 0,2 85 0,-1 0 0,-8-32 0,9 51 0,1 0 0,-1 0 0,-1 1 0,1-1 0,-2 1 0,1 0 0,-1 0 0,0 0 0,-1 1 0,-10-12 0,15 18 0,0 0 0,0 0 0,0 0 0,0 0 0,0 0 0,-1 0 0,1 1 0,0-1 0,0 0 0,-1 1 0,1-1 0,-1 0 0,1 1 0,0 0 0,-1-1 0,1 1 0,-1 0 0,1 0 0,-1 0 0,1 0 0,-2 0 0,2 0 0,0 1 0,0-1 0,0 1 0,0 0 0,0-1 0,0 1 0,0 0 0,0 0 0,0 0 0,0 0 0,1 0 0,-1 0 0,0 0 0,1 0 0,-1 0 0,0 0 0,1 0 0,0 0 0,-1 2 0,-1 5 0,0-1 0,1 1 0,0-1 0,0 1 0,1-1 0,1 13 0,0-10 0,1 0 0,0 0 0,0 0 0,1 0 0,5 11 0,-7-18 0,1 0 0,-1 1 0,1-1 0,-1-1 0,1 1 0,0 0 0,0 0 0,1-1 0,-1 1 0,0-1 0,1 1 0,0-1 0,-1 0 0,1 0 0,0 0 0,0-1 0,0 1 0,0-1 0,5 2 0,-7-3 0,0 0 0,0 0 0,0 1 0,1-1 0,-1 0 0,0 0 0,0-1 0,0 1 0,1 0 0,-1 0 0,0 0 0,0-1 0,0 1 0,0-1 0,0 1 0,0-1 0,0 1 0,0-1 0,0 0 0,0 1 0,0-1 0,1-1 0,1-1 0,-1 1 0,0-1 0,0 0 0,-1 0 0,1 0 0,0 0 0,1-6 0,1-4 0,-1 1 0,0-1 0,1-13 0,-4 22 0,3-53 0,-3 55 0,0 1 0,0-1 0,0 0 0,0 0 0,-1 0 0,1 1 0,0-1 0,-1 0 0,1 0 0,-1 1 0,0-1 0,1 1 0,-1-1 0,0 0 0,0 1 0,0-1 0,0 1 0,0 0 0,-1-1 0,1 1 0,0 0 0,-1 0 0,1 0 0,0 0 0,-1 0 0,1 0 0,-4-1 0,4 2 0,0 0 0,0 0 0,0 0 0,0 0 0,0 1 0,0-1 0,0 0 0,0 1 0,0-1 0,0 1 0,0-1 0,0 1 0,0-1 0,0 1 0,0 0 0,0-1 0,0 1 0,0 0 0,1 0 0,-1 0 0,0 0 0,1-1 0,-1 1 0,1 0 0,-1 0 0,1 0 0,-1 0 0,0 2 0,-11 34 0,11-34 0,-7 37 0,1 2 0,2-1 0,2 1 0,2 0 0,1-1 0,2 1 0,2 0 0,15 63 0,-17-98 0,-1-1 0,1 0 0,1 0 0,-1 0 0,1-1 0,0 1 0,7 10 0,-9-15 0,0 0 0,0 0 0,0 0 0,-1-1 0,1 1 0,0 0 0,0 0 0,0-1 0,1 1 0,-1-1 0,0 1 0,0-1 0,0 1 0,0-1 0,1 1 0,-1-1 0,0 0 0,2 0 0,-1 0 0,0 0 0,-1-1 0,1 1 0,-1-1 0,1 0 0,0 1 0,-1-1 0,1 0 0,-1 0 0,0 0 0,1 0 0,-1 0 0,0 0 0,1 0 0,-1-1 0,0 1 0,1-3 0,4-4 0,0-1 0,-1 1 0,-1-2 0,1 1 0,-1 0 0,-1-1 0,3-12 0,-4 14 0,0 1 0,-1-1 0,0 1 0,0-1 0,-1 0 0,0 1 0,0-1 0,-1 0 0,0 1 0,-2-10 0,3 16 0,0 0 0,0 1 0,-1-1 0,1 1 0,0-1 0,0 0 0,0 1 0,0-1 0,-1 1 0,1-1 0,0 1 0,0-1 0,-1 1 0,1-1 0,0 1 0,-1-1 0,1 1 0,-1 0 0,1-1 0,-1 1 0,1-1 0,-1 1 0,1 0 0,-1-1 0,1 1 0,-1 0 0,1 0 0,-1 0 0,1-1 0,-1 1 0,-1 0 0,1 0 0,0 1 0,0 0 0,0-1 0,1 1 0,-1 0 0,0 0 0,0-1 0,0 1 0,1 0 0,-1 0 0,0 0 0,1 0 0,-1 0 0,0 2 0,-16 40 0,4 33 0,12-68 0,0-1 0,1 0 0,0 0 0,1 1 0,0-1 0,0 0 0,0 0 0,4 11 0,-5-17 0,1 0 0,-1 0 0,1 1 0,-1-1 0,1 0 0,0 0 0,-1 0 0,1 0 0,0 0 0,0 0 0,-1 0 0,1-1 0,0 1 0,0 0 0,0 0 0,2 1 0,-2-2 0,-1 0 0,1 0 0,0 0 0,-1 0 0,1 0 0,0 0 0,-1 0 0,1 0 0,-1 0 0,1 0 0,0 0 0,-1-1 0,1 1 0,-1 0 0,1 0 0,0-1 0,-1 1 0,1 0 0,-1-1 0,1 1 0,-1 0 0,1-1 0,0 0 0,1-1 0,0-1 0,0 1 0,0-1 0,-1 0 0,1 1 0,-1-1 0,1 0 0,-1 0 0,0 0 0,1-6 0,-1 5 0,-1 0 0,0-1 0,0 1 0,0 0 0,0 0 0,-1 0 0,1 0 0,-1 0 0,0-1 0,-3-5 0,4 9 0,-1-1 0,1 1 0,-1 0 0,1 0 0,-1 0 0,0 0 0,0 0 0,1-1 0,-1 1 0,0 0 0,0 1 0,0-1 0,0 0 0,0 0 0,0 0 0,0 1 0,0-1 0,0 0 0,-1 1 0,1-1 0,0 1 0,0-1 0,-1 1 0,1 0 0,0-1 0,-1 1 0,1 0 0,0 0 0,0 0 0,-1 0 0,1 0 0,0 0 0,-1 1 0,1-1 0,0 0 0,-1 1 0,-1 0 0,1 0 0,1 0 0,0 0 0,-1 0 0,1 0 0,0 1 0,0-1 0,0 0 0,0 1 0,0-1 0,0 1 0,0-1 0,0 1 0,0-1 0,1 1 0,-1 0 0,1-1 0,-1 1 0,1 0 0,0-1 0,-1 4 0,-1 40 0,1-34 0,1 30 0,1 0 0,2-1 0,2 1 0,1-1 0,18 56 0,-24-95 0,1 1 0,0-1 0,-1 0 0,1 1 0,-1-1 0,1 1 0,-1-1 0,0 1 0,0 0 0,0-1 0,0 1 0,0-1 0,0 1 0,0-1 0,0 1 0,0-1 0,-1 1 0,1 0 0,-1-1 0,1 0 0,-1 1 0,1-1 0,-1 1 0,0-1 0,0 0 0,0 1 0,-1 1 0,-2-2 0,1 1 0,-1-1 0,0 0 0,0 0 0,1 0 0,-1 0 0,0 0 0,0-1 0,0 0 0,-4 0 0,3 1 0,1-1 0,-1 1 0,1 0 0,-1 1 0,1-1 0,-1 1 0,1 0 0,0 0 0,0 0 0,0 1 0,0-1 0,0 1 0,1 0 0,-1 0 0,1 0 0,-1 1 0,1-1 0,0 1 0,1 0 0,-3 4 0,3-5 0,0 0 0,0 0 0,1 0 0,-1 0 0,1 1 0,0-1 0,0 0 0,1 1 0,-1-1 0,1 1 0,-1 0 0,1-1 0,0 1 0,0-1 0,1 1 0,-1-1 0,1 1 0,0-1 0,0 1 0,0-1 0,0 0 0,0 1 0,1-1 0,0 0 0,-1 0 0,5 5 0,-5-6 7,1 0-1,0 0 0,-1 0 0,1-1 1,0 1-1,0 0 0,0-1 1,1 1-1,-1-1 0,0 1 1,0-1-1,1 0 0,-1 0 0,1 0 1,-1-1-1,1 1 0,-1 0 1,5-1-1,0 0-254,0 0 1,0-1-1,1-1 1,-1 1-1,10-5 1,-1 2-6579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59.14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64 537,'0'-5,"0"-7,0-6,0-6,0-4,0-7,0-3,5 5,7 9,11 2,8 6,8-1,3-1,4 1,0-1,-3-2,-8 7,-16 5,-17 10,-18 4,-16 7,-15 0,-8-1,-5 2,2-1,6-3,6-3,17-8,18-9,16-8,18-11,9-6,5-2,2 0,-2 7,-6 2,-3 7,-8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44.05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0 226,'0'-6,"0"-5,0-8,6-4,6-5,6 4,6 0,4 4,1 0,3 4,-1 4,-4 0,-8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44.984"/>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73,'0'-5,"5"-2,7 0,6 1,6 3,4 0,2 2,1 0,5-4,8-1,1 0,-3 1,-2-4,-9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45.71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290 0,'-5'0,"-7"0,-2 5,-3 8,1 5,-2 6,-2 4,-4 1,-3 2,-1 1,3 0,1-1,0-5,4-2,4-5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7T23:03:46.39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325 1,'-5'0,"-7"0,-6 0,-6 0,-4 0,-2 5,-1 2,5 5,1 0,0 4,5 3,-1 0,5 0,4 3,-1-2,2 0,3-3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45631-DB39-40FD-B55B-1E5722123DB5}"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AE48-1C33-4585-89AE-7C7EAAA3DC56}" type="slidenum">
              <a:rPr lang="en-IN" smtClean="0"/>
              <a:t>‹#›</a:t>
            </a:fld>
            <a:endParaRPr lang="en-IN"/>
          </a:p>
        </p:txBody>
      </p:sp>
    </p:spTree>
    <p:extLst>
      <p:ext uri="{BB962C8B-B14F-4D97-AF65-F5344CB8AC3E}">
        <p14:creationId xmlns:p14="http://schemas.microsoft.com/office/powerpoint/2010/main" val="4056917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48</a:t>
            </a:fld>
            <a:endParaRPr lang="en-IN"/>
          </a:p>
        </p:txBody>
      </p:sp>
    </p:spTree>
    <p:extLst>
      <p:ext uri="{BB962C8B-B14F-4D97-AF65-F5344CB8AC3E}">
        <p14:creationId xmlns:p14="http://schemas.microsoft.com/office/powerpoint/2010/main" val="19722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58</a:t>
            </a:fld>
            <a:endParaRPr lang="en-IN"/>
          </a:p>
        </p:txBody>
      </p:sp>
    </p:spTree>
    <p:extLst>
      <p:ext uri="{BB962C8B-B14F-4D97-AF65-F5344CB8AC3E}">
        <p14:creationId xmlns:p14="http://schemas.microsoft.com/office/powerpoint/2010/main" val="282791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Dijkstra's algorithm is a famous algorithm for finding the shortest paths between nodes in a weighted graph. It's particularly useful for navigating road networks, finding the quickest way to get from point A to point B. Here's a breakdown of how it works:</a:t>
            </a:r>
          </a:p>
          <a:p>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66</a:t>
            </a:fld>
            <a:endParaRPr lang="en-IN"/>
          </a:p>
        </p:txBody>
      </p:sp>
    </p:spTree>
    <p:extLst>
      <p:ext uri="{BB962C8B-B14F-4D97-AF65-F5344CB8AC3E}">
        <p14:creationId xmlns:p14="http://schemas.microsoft.com/office/powerpoint/2010/main" val="122074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71</a:t>
            </a:fld>
            <a:endParaRPr lang="en-IN"/>
          </a:p>
        </p:txBody>
      </p:sp>
    </p:spTree>
    <p:extLst>
      <p:ext uri="{BB962C8B-B14F-4D97-AF65-F5344CB8AC3E}">
        <p14:creationId xmlns:p14="http://schemas.microsoft.com/office/powerpoint/2010/main" val="186770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74</a:t>
            </a:fld>
            <a:endParaRPr lang="en-IN"/>
          </a:p>
        </p:txBody>
      </p:sp>
    </p:spTree>
    <p:extLst>
      <p:ext uri="{BB962C8B-B14F-4D97-AF65-F5344CB8AC3E}">
        <p14:creationId xmlns:p14="http://schemas.microsoft.com/office/powerpoint/2010/main" val="1974706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There have been modifications to these laws. But not discussed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CCB0AE48-1C33-4585-89AE-7C7EAAA3DC56}" type="slidenum">
              <a:rPr lang="en-IN" smtClean="0"/>
              <a:t>98</a:t>
            </a:fld>
            <a:endParaRPr lang="en-IN"/>
          </a:p>
        </p:txBody>
      </p:sp>
    </p:spTree>
    <p:extLst>
      <p:ext uri="{BB962C8B-B14F-4D97-AF65-F5344CB8AC3E}">
        <p14:creationId xmlns:p14="http://schemas.microsoft.com/office/powerpoint/2010/main" val="453860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A9A1-8197-1FB3-D90D-336E6668C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587CA4-1F61-BF62-CA45-F60DB06A4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6A8F20-F43A-605D-B03A-8BAE2B91031D}"/>
              </a:ext>
            </a:extLst>
          </p:cNvPr>
          <p:cNvSpPr>
            <a:spLocks noGrp="1"/>
          </p:cNvSpPr>
          <p:nvPr>
            <p:ph type="dt" sz="half" idx="10"/>
          </p:nvPr>
        </p:nvSpPr>
        <p:spPr/>
        <p:txBody>
          <a:bodyPr/>
          <a:lstStyle/>
          <a:p>
            <a:fld id="{41232260-56FD-4BBF-9822-74CE55C04262}" type="datetime1">
              <a:rPr lang="en-IN" smtClean="0"/>
              <a:t>20-01-2025</a:t>
            </a:fld>
            <a:endParaRPr lang="en-IN"/>
          </a:p>
        </p:txBody>
      </p:sp>
      <p:sp>
        <p:nvSpPr>
          <p:cNvPr id="5" name="Footer Placeholder 4">
            <a:extLst>
              <a:ext uri="{FF2B5EF4-FFF2-40B4-BE49-F238E27FC236}">
                <a16:creationId xmlns:a16="http://schemas.microsoft.com/office/drawing/2014/main" id="{C37AB80B-2054-95AE-422B-6AE65C3FE0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A6056-BDF2-B4BC-0DB0-BB7B7FA409A7}"/>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174277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55B9-89C2-0D72-DF66-6B1E2F59E2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4E5F12-6A12-37F8-8751-9B812D93D0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0B2E7-3708-FDB2-1545-0377EB19BEE1}"/>
              </a:ext>
            </a:extLst>
          </p:cNvPr>
          <p:cNvSpPr>
            <a:spLocks noGrp="1"/>
          </p:cNvSpPr>
          <p:nvPr>
            <p:ph type="dt" sz="half" idx="10"/>
          </p:nvPr>
        </p:nvSpPr>
        <p:spPr/>
        <p:txBody>
          <a:bodyPr/>
          <a:lstStyle/>
          <a:p>
            <a:fld id="{0D942708-59D2-4335-A1C4-7969937EEFB8}" type="datetime1">
              <a:rPr lang="en-IN" smtClean="0"/>
              <a:t>20-01-2025</a:t>
            </a:fld>
            <a:endParaRPr lang="en-IN"/>
          </a:p>
        </p:txBody>
      </p:sp>
      <p:sp>
        <p:nvSpPr>
          <p:cNvPr id="5" name="Footer Placeholder 4">
            <a:extLst>
              <a:ext uri="{FF2B5EF4-FFF2-40B4-BE49-F238E27FC236}">
                <a16:creationId xmlns:a16="http://schemas.microsoft.com/office/drawing/2014/main" id="{48B047F7-E5F9-3D43-5CFC-FCFDA73855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A412AB-6E82-D21C-66DD-D2995E24DBF3}"/>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3349519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1CC6D-BB99-E28D-9C9B-B18984408B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A832C0-F290-0E7A-2C86-3B91DB2D8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2FC39-E493-B8FB-1937-B1BA1AB98A42}"/>
              </a:ext>
            </a:extLst>
          </p:cNvPr>
          <p:cNvSpPr>
            <a:spLocks noGrp="1"/>
          </p:cNvSpPr>
          <p:nvPr>
            <p:ph type="dt" sz="half" idx="10"/>
          </p:nvPr>
        </p:nvSpPr>
        <p:spPr/>
        <p:txBody>
          <a:bodyPr/>
          <a:lstStyle/>
          <a:p>
            <a:fld id="{1AA8EFD6-0594-4BC0-9722-317669A146DC}" type="datetime1">
              <a:rPr lang="en-IN" smtClean="0"/>
              <a:t>20-01-2025</a:t>
            </a:fld>
            <a:endParaRPr lang="en-IN"/>
          </a:p>
        </p:txBody>
      </p:sp>
      <p:sp>
        <p:nvSpPr>
          <p:cNvPr id="5" name="Footer Placeholder 4">
            <a:extLst>
              <a:ext uri="{FF2B5EF4-FFF2-40B4-BE49-F238E27FC236}">
                <a16:creationId xmlns:a16="http://schemas.microsoft.com/office/drawing/2014/main" id="{8C2F3E7C-8078-7E5D-89BC-D9CEBE82FF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5C1353-4EF8-F363-F371-19F0D9909C6A}"/>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106541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D278-0AD4-2683-8302-CCA1098B34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8F5187-9FBD-B44C-FADC-28175253C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0DE4D4-9561-21F2-804B-B8869024895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8ABD09A-D6E9-9842-E925-CC1D1F3263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83A06A-8A1C-9081-DF9B-48476CEF825E}"/>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3163924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CE74-1212-7B93-C40C-6C8CEE52C9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73DDB0-751B-2627-F606-188375A82D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FCBA34-92A8-12B4-0774-6936B6A11295}"/>
              </a:ext>
            </a:extLst>
          </p:cNvPr>
          <p:cNvSpPr>
            <a:spLocks noGrp="1"/>
          </p:cNvSpPr>
          <p:nvPr>
            <p:ph type="dt" sz="half" idx="10"/>
          </p:nvPr>
        </p:nvSpPr>
        <p:spPr/>
        <p:txBody>
          <a:bodyPr/>
          <a:lstStyle/>
          <a:p>
            <a:fld id="{964A95BD-D543-47DE-8124-0DF99DC0DAA3}" type="datetime1">
              <a:rPr lang="en-IN" smtClean="0"/>
              <a:t>20-01-2025</a:t>
            </a:fld>
            <a:endParaRPr lang="en-IN"/>
          </a:p>
        </p:txBody>
      </p:sp>
      <p:sp>
        <p:nvSpPr>
          <p:cNvPr id="5" name="Footer Placeholder 4">
            <a:extLst>
              <a:ext uri="{FF2B5EF4-FFF2-40B4-BE49-F238E27FC236}">
                <a16:creationId xmlns:a16="http://schemas.microsoft.com/office/drawing/2014/main" id="{BAF8BB2D-06FB-AD21-1A70-6A3A601378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682A8-3FFF-E0C2-2E27-A6BD880C52FB}"/>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212536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D82B-7A7C-7197-FC73-3F7458D23D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460186-1D11-E312-5319-433D2D5706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47FC61-D948-B19D-886A-703944168F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3B2A3F-23C4-E2D5-2E80-4B82065A5BF3}"/>
              </a:ext>
            </a:extLst>
          </p:cNvPr>
          <p:cNvSpPr>
            <a:spLocks noGrp="1"/>
          </p:cNvSpPr>
          <p:nvPr>
            <p:ph type="dt" sz="half" idx="10"/>
          </p:nvPr>
        </p:nvSpPr>
        <p:spPr/>
        <p:txBody>
          <a:bodyPr/>
          <a:lstStyle/>
          <a:p>
            <a:fld id="{EF3BED76-C009-4C8E-9821-051D2946495C}" type="datetime1">
              <a:rPr lang="en-IN" smtClean="0"/>
              <a:t>20-01-2025</a:t>
            </a:fld>
            <a:endParaRPr lang="en-IN"/>
          </a:p>
        </p:txBody>
      </p:sp>
      <p:sp>
        <p:nvSpPr>
          <p:cNvPr id="6" name="Footer Placeholder 5">
            <a:extLst>
              <a:ext uri="{FF2B5EF4-FFF2-40B4-BE49-F238E27FC236}">
                <a16:creationId xmlns:a16="http://schemas.microsoft.com/office/drawing/2014/main" id="{D8428BBD-427E-EC46-D900-5B214EC730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910703-C870-600B-0F67-2CD0B92DD094}"/>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91365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3B2B-DBBD-E2C0-F379-10619C1BA9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500411-332F-9D43-64AF-89A2D9EA0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E8CD97-ABCB-D466-6F1F-E4D8FBC19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082FF9-32DB-D716-A3AF-2D2F139C5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3F712-DE3B-77F4-D079-75498B9D36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72AF88-9CB5-9505-63D1-980900D91A54}"/>
              </a:ext>
            </a:extLst>
          </p:cNvPr>
          <p:cNvSpPr>
            <a:spLocks noGrp="1"/>
          </p:cNvSpPr>
          <p:nvPr>
            <p:ph type="dt" sz="half" idx="10"/>
          </p:nvPr>
        </p:nvSpPr>
        <p:spPr/>
        <p:txBody>
          <a:bodyPr/>
          <a:lstStyle/>
          <a:p>
            <a:fld id="{4E5B95FD-6821-4C17-AC04-A3FE8DBBE254}" type="datetime1">
              <a:rPr lang="en-IN" smtClean="0"/>
              <a:t>20-01-2025</a:t>
            </a:fld>
            <a:endParaRPr lang="en-IN"/>
          </a:p>
        </p:txBody>
      </p:sp>
      <p:sp>
        <p:nvSpPr>
          <p:cNvPr id="8" name="Footer Placeholder 7">
            <a:extLst>
              <a:ext uri="{FF2B5EF4-FFF2-40B4-BE49-F238E27FC236}">
                <a16:creationId xmlns:a16="http://schemas.microsoft.com/office/drawing/2014/main" id="{765AED4A-8F2A-A0B6-507F-8287937C72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88880A-0D71-8189-A183-72951D709F7A}"/>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304071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0D6-6254-ECFD-41F9-ACDA4C02DA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B425F9-B69F-8460-23BA-BF1110D31C73}"/>
              </a:ext>
            </a:extLst>
          </p:cNvPr>
          <p:cNvSpPr>
            <a:spLocks noGrp="1"/>
          </p:cNvSpPr>
          <p:nvPr>
            <p:ph type="dt" sz="half" idx="10"/>
          </p:nvPr>
        </p:nvSpPr>
        <p:spPr/>
        <p:txBody>
          <a:bodyPr/>
          <a:lstStyle/>
          <a:p>
            <a:fld id="{E192D8B0-1FDE-418A-BDD2-FE364962FB5E}" type="datetime1">
              <a:rPr lang="en-IN" smtClean="0"/>
              <a:t>20-01-2025</a:t>
            </a:fld>
            <a:endParaRPr lang="en-IN"/>
          </a:p>
        </p:txBody>
      </p:sp>
      <p:sp>
        <p:nvSpPr>
          <p:cNvPr id="4" name="Footer Placeholder 3">
            <a:extLst>
              <a:ext uri="{FF2B5EF4-FFF2-40B4-BE49-F238E27FC236}">
                <a16:creationId xmlns:a16="http://schemas.microsoft.com/office/drawing/2014/main" id="{B5AFA8E0-1F55-CF5F-94BA-F7B25168D4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0BD2DC-4F1D-3A40-7457-F4380C9F10A0}"/>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1836423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B62BA-F4F1-289F-179F-9ABDE18662FF}"/>
              </a:ext>
            </a:extLst>
          </p:cNvPr>
          <p:cNvSpPr>
            <a:spLocks noGrp="1"/>
          </p:cNvSpPr>
          <p:nvPr>
            <p:ph type="dt" sz="half" idx="10"/>
          </p:nvPr>
        </p:nvSpPr>
        <p:spPr/>
        <p:txBody>
          <a:bodyPr/>
          <a:lstStyle/>
          <a:p>
            <a:fld id="{ECFA7177-6B4E-40FF-ACEC-4CFA852F4B8A}" type="datetime1">
              <a:rPr lang="en-IN" smtClean="0"/>
              <a:t>20-01-2025</a:t>
            </a:fld>
            <a:endParaRPr lang="en-IN"/>
          </a:p>
        </p:txBody>
      </p:sp>
      <p:sp>
        <p:nvSpPr>
          <p:cNvPr id="3" name="Footer Placeholder 2">
            <a:extLst>
              <a:ext uri="{FF2B5EF4-FFF2-40B4-BE49-F238E27FC236}">
                <a16:creationId xmlns:a16="http://schemas.microsoft.com/office/drawing/2014/main" id="{3D5FDC17-AB5C-ADA6-46F0-36816D8655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6C09BE-C01A-1819-FD7E-6541659E857C}"/>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181600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166B-0735-6081-2C8D-8637B4CAA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1423D8-A821-C24C-B7A1-D0BC26566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C9B72F-817A-C981-CA5E-AD0780CEC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0E3F5-DC06-E250-C13C-186F4DE6F915}"/>
              </a:ext>
            </a:extLst>
          </p:cNvPr>
          <p:cNvSpPr>
            <a:spLocks noGrp="1"/>
          </p:cNvSpPr>
          <p:nvPr>
            <p:ph type="dt" sz="half" idx="10"/>
          </p:nvPr>
        </p:nvSpPr>
        <p:spPr/>
        <p:txBody>
          <a:bodyPr/>
          <a:lstStyle/>
          <a:p>
            <a:fld id="{E0930E7B-9BBB-4E47-84C2-F516070AF86D}" type="datetime1">
              <a:rPr lang="en-IN" smtClean="0"/>
              <a:t>20-01-2025</a:t>
            </a:fld>
            <a:endParaRPr lang="en-IN"/>
          </a:p>
        </p:txBody>
      </p:sp>
      <p:sp>
        <p:nvSpPr>
          <p:cNvPr id="6" name="Footer Placeholder 5">
            <a:extLst>
              <a:ext uri="{FF2B5EF4-FFF2-40B4-BE49-F238E27FC236}">
                <a16:creationId xmlns:a16="http://schemas.microsoft.com/office/drawing/2014/main" id="{D4740E5F-6545-19AB-E6A6-DFD464C03B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A402E5-C3DE-C148-6E18-22354CFA0898}"/>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200510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05AA-1C42-C0B5-557C-DF7BEF9C8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273538-ADD3-2ED6-E752-82A0C743C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4F9EF5-85BB-F07A-6846-5EE7181DD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17556-FDA6-84CA-A7F1-679BBBE93A58}"/>
              </a:ext>
            </a:extLst>
          </p:cNvPr>
          <p:cNvSpPr>
            <a:spLocks noGrp="1"/>
          </p:cNvSpPr>
          <p:nvPr>
            <p:ph type="dt" sz="half" idx="10"/>
          </p:nvPr>
        </p:nvSpPr>
        <p:spPr/>
        <p:txBody>
          <a:bodyPr/>
          <a:lstStyle/>
          <a:p>
            <a:fld id="{20C9926B-CDC1-496A-ADB0-115CF4E4D460}" type="datetime1">
              <a:rPr lang="en-IN" smtClean="0"/>
              <a:t>20-01-2025</a:t>
            </a:fld>
            <a:endParaRPr lang="en-IN"/>
          </a:p>
        </p:txBody>
      </p:sp>
      <p:sp>
        <p:nvSpPr>
          <p:cNvPr id="6" name="Footer Placeholder 5">
            <a:extLst>
              <a:ext uri="{FF2B5EF4-FFF2-40B4-BE49-F238E27FC236}">
                <a16:creationId xmlns:a16="http://schemas.microsoft.com/office/drawing/2014/main" id="{A7A88013-A7A1-CF15-089D-53370D52D4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DD3C3E-4238-873A-03DF-A773385981E3}"/>
              </a:ext>
            </a:extLst>
          </p:cNvPr>
          <p:cNvSpPr>
            <a:spLocks noGrp="1"/>
          </p:cNvSpPr>
          <p:nvPr>
            <p:ph type="sldNum" sz="quarter" idx="12"/>
          </p:nvPr>
        </p:nvSpPr>
        <p:spPr/>
        <p:txBody>
          <a:bodyPr/>
          <a:lstStyle/>
          <a:p>
            <a:fld id="{89C13E10-0481-440C-BC01-7029970E33BF}" type="slidenum">
              <a:rPr lang="en-IN" smtClean="0"/>
              <a:t>‹#›</a:t>
            </a:fld>
            <a:endParaRPr lang="en-IN"/>
          </a:p>
        </p:txBody>
      </p:sp>
    </p:spTree>
    <p:extLst>
      <p:ext uri="{BB962C8B-B14F-4D97-AF65-F5344CB8AC3E}">
        <p14:creationId xmlns:p14="http://schemas.microsoft.com/office/powerpoint/2010/main" val="4110851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EC197-B6AA-07A5-AACA-2BF520FBF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6D12FC-90DE-E0E2-C6D8-0DF309ED7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A869F4-1E28-9675-F471-518646008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DAE89F-8F6B-486B-A7B8-134F471AEBCD}" type="datetime1">
              <a:rPr lang="en-IN" smtClean="0"/>
              <a:t>20-01-2025</a:t>
            </a:fld>
            <a:endParaRPr lang="en-IN"/>
          </a:p>
        </p:txBody>
      </p:sp>
      <p:sp>
        <p:nvSpPr>
          <p:cNvPr id="5" name="Footer Placeholder 4">
            <a:extLst>
              <a:ext uri="{FF2B5EF4-FFF2-40B4-BE49-F238E27FC236}">
                <a16:creationId xmlns:a16="http://schemas.microsoft.com/office/drawing/2014/main" id="{68CB2D9C-6353-D479-BC2B-489A1AC623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6EC10E-E87F-0767-EB36-26A2B673D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13E10-0481-440C-BC01-7029970E33BF}" type="slidenum">
              <a:rPr lang="en-IN" smtClean="0"/>
              <a:t>‹#›</a:t>
            </a:fld>
            <a:endParaRPr lang="en-IN"/>
          </a:p>
        </p:txBody>
      </p:sp>
    </p:spTree>
    <p:extLst>
      <p:ext uri="{BB962C8B-B14F-4D97-AF65-F5344CB8AC3E}">
        <p14:creationId xmlns:p14="http://schemas.microsoft.com/office/powerpoint/2010/main" val="4048042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image" Target="../media/image7.png"/><Relationship Id="rId5" Type="http://schemas.openxmlformats.org/officeDocument/2006/relationships/image" Target="../media/image4.jpeg"/><Relationship Id="rId10" Type="http://schemas.openxmlformats.org/officeDocument/2006/relationships/customXml" Target="../ink/ink3.xm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linkedin.com/posts/supriyarx_robot-repairs-safety-activity-7174683321644302337-uPcq?utm_source=share&amp;utm_medium=member_desktop"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slideLayout" Target="../slideLayouts/slideLayout2.xml"/><Relationship Id="rId1" Type="http://schemas.openxmlformats.org/officeDocument/2006/relationships/video" Target="https://www.youtube.com/embed/Aq7rDQx9jns?feature=oembed"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slideLayout" Target="../slideLayouts/slideLayout2.xml"/><Relationship Id="rId1" Type="http://schemas.openxmlformats.org/officeDocument/2006/relationships/video" Target="https://www.youtube.com/embed/PWzSGGDZ3U8?feature=oembed"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slideLayout" Target="../slideLayouts/slideLayout2.xml"/><Relationship Id="rId1" Type="http://schemas.openxmlformats.org/officeDocument/2006/relationships/video" Target="https://www.youtube.com/embed/-e1_QhJ1EhQ?feature=oembed"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slideLayout" Target="../slideLayouts/slideLayout2.xml"/><Relationship Id="rId1" Type="http://schemas.openxmlformats.org/officeDocument/2006/relationships/video" Target="https://www.youtube.com/embed/XiQkeWOFwmk?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slideLayout" Target="../slideLayouts/slideLayout2.xml"/><Relationship Id="rId1" Type="http://schemas.openxmlformats.org/officeDocument/2006/relationships/video" Target="https://www.youtube.com/embed/SN3GQQCTY4Y?feature=oembed"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ColinShaw/robotics-and-machine-vision-resources" TargetMode="External"/><Relationship Id="rId2" Type="http://schemas.openxmlformats.org/officeDocument/2006/relationships/hyperlink" Target="https://www.youtube.com/watch?v=tlThdr3O5Qo" TargetMode="External"/><Relationship Id="rId1" Type="http://schemas.openxmlformats.org/officeDocument/2006/relationships/slideLayout" Target="../slideLayouts/slideLayout2.xml"/><Relationship Id="rId6" Type="http://schemas.openxmlformats.org/officeDocument/2006/relationships/hyperlink" Target="https://github.com/topics/autonomous-navigation" TargetMode="External"/><Relationship Id="rId5" Type="http://schemas.openxmlformats.org/officeDocument/2006/relationships/hyperlink" Target="List%20of%20Robotics%20Manipulation%20Projects%20for%20Beginners" TargetMode="External"/><Relationship Id="rId4" Type="http://schemas.openxmlformats.org/officeDocument/2006/relationships/hyperlink" Target="https://github.com/Phylliade/awesome-machine-learning-robotic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101.png"/><Relationship Id="rId21" Type="http://schemas.openxmlformats.org/officeDocument/2006/relationships/image" Target="../media/image93.png"/><Relationship Id="rId34" Type="http://schemas.openxmlformats.org/officeDocument/2006/relationships/customXml" Target="../ink/ink21.xml"/><Relationship Id="rId7" Type="http://schemas.openxmlformats.org/officeDocument/2006/relationships/image" Target="../media/image86.png"/><Relationship Id="rId12" Type="http://schemas.openxmlformats.org/officeDocument/2006/relationships/customXml" Target="../ink/ink9.xml"/><Relationship Id="rId17" Type="http://schemas.openxmlformats.org/officeDocument/2006/relationships/image" Target="../media/image91.png"/><Relationship Id="rId25" Type="http://schemas.openxmlformats.org/officeDocument/2006/relationships/image" Target="../media/image95.png"/><Relationship Id="rId33" Type="http://schemas.openxmlformats.org/officeDocument/2006/relationships/image" Target="../media/image98.png"/><Relationship Id="rId38" Type="http://schemas.openxmlformats.org/officeDocument/2006/relationships/customXml" Target="../ink/ink23.xml"/><Relationship Id="rId2" Type="http://schemas.openxmlformats.org/officeDocument/2006/relationships/notesSlide" Target="../notesSlides/notesSlide3.xml"/><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88.png"/><Relationship Id="rId24" Type="http://schemas.openxmlformats.org/officeDocument/2006/relationships/customXml" Target="../ink/ink15.xml"/><Relationship Id="rId32" Type="http://schemas.openxmlformats.org/officeDocument/2006/relationships/customXml" Target="../ink/ink20.xml"/><Relationship Id="rId37" Type="http://schemas.openxmlformats.org/officeDocument/2006/relationships/image" Target="../media/image100.png"/><Relationship Id="rId5" Type="http://schemas.openxmlformats.org/officeDocument/2006/relationships/image" Target="../media/image85.png"/><Relationship Id="rId15" Type="http://schemas.openxmlformats.org/officeDocument/2006/relationships/image" Target="../media/image90.png"/><Relationship Id="rId23" Type="http://schemas.openxmlformats.org/officeDocument/2006/relationships/image" Target="../media/image94.png"/><Relationship Id="rId28" Type="http://schemas.openxmlformats.org/officeDocument/2006/relationships/image" Target="../media/image96.png"/><Relationship Id="rId36" Type="http://schemas.openxmlformats.org/officeDocument/2006/relationships/customXml" Target="../ink/ink22.xml"/><Relationship Id="rId10" Type="http://schemas.openxmlformats.org/officeDocument/2006/relationships/customXml" Target="../ink/ink8.xml"/><Relationship Id="rId19" Type="http://schemas.openxmlformats.org/officeDocument/2006/relationships/image" Target="../media/image92.png"/><Relationship Id="rId31" Type="http://schemas.openxmlformats.org/officeDocument/2006/relationships/customXml" Target="../ink/ink19.xml"/><Relationship Id="rId4" Type="http://schemas.openxmlformats.org/officeDocument/2006/relationships/customXml" Target="../ink/ink5.xml"/><Relationship Id="rId9" Type="http://schemas.openxmlformats.org/officeDocument/2006/relationships/image" Target="../media/image87.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customXml" Target="../ink/ink17.xml"/><Relationship Id="rId30" Type="http://schemas.openxmlformats.org/officeDocument/2006/relationships/image" Target="../media/image97.png"/><Relationship Id="rId35" Type="http://schemas.openxmlformats.org/officeDocument/2006/relationships/image" Target="../media/image99.png"/><Relationship Id="rId8" Type="http://schemas.openxmlformats.org/officeDocument/2006/relationships/customXml" Target="../ink/ink7.xml"/><Relationship Id="rId3"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slideLayout" Target="../slideLayouts/slideLayout2.xml"/><Relationship Id="rId1" Type="http://schemas.openxmlformats.org/officeDocument/2006/relationships/video" Target="https://www.youtube.com/embed/CHOmowqyTI0?feature=oembed"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9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slideLayout" Target="../slideLayouts/slideLayout2.xml"/><Relationship Id="rId1" Type="http://schemas.openxmlformats.org/officeDocument/2006/relationships/video" Target="https://www.youtube.com/embed/OopTOjnD3qY?feature=oembed"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E317C9-BC29-31C4-A490-20DF945FB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9247" y="2869661"/>
            <a:ext cx="2872753" cy="3988339"/>
          </a:xfrm>
          <a:prstGeom prst="rect">
            <a:avLst/>
          </a:prstGeom>
        </p:spPr>
      </p:pic>
      <p:pic>
        <p:nvPicPr>
          <p:cNvPr id="7" name="Picture 6">
            <a:extLst>
              <a:ext uri="{FF2B5EF4-FFF2-40B4-BE49-F238E27FC236}">
                <a16:creationId xmlns:a16="http://schemas.microsoft.com/office/drawing/2014/main" id="{7EDFB8A8-9277-742D-A1E3-8E10FB53A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641" y="80346"/>
            <a:ext cx="3204089" cy="1281635"/>
          </a:xfrm>
          <a:prstGeom prst="rect">
            <a:avLst/>
          </a:prstGeom>
        </p:spPr>
      </p:pic>
      <p:pic>
        <p:nvPicPr>
          <p:cNvPr id="1028" name="Picture 4" descr="Welcome - b-it-center">
            <a:extLst>
              <a:ext uri="{FF2B5EF4-FFF2-40B4-BE49-F238E27FC236}">
                <a16:creationId xmlns:a16="http://schemas.microsoft.com/office/drawing/2014/main" id="{2B36D5B0-8696-935C-393E-423DEB4A0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36" y="172357"/>
            <a:ext cx="2890624" cy="769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F96C3E7-4FFC-BC42-72BB-264D6EE700AC}"/>
              </a:ext>
            </a:extLst>
          </p:cNvPr>
          <p:cNvPicPr>
            <a:picLocks noChangeAspect="1"/>
          </p:cNvPicPr>
          <p:nvPr/>
        </p:nvPicPr>
        <p:blipFill rotWithShape="1">
          <a:blip r:embed="rId5">
            <a:extLst>
              <a:ext uri="{28A0092B-C50C-407E-A947-70E740481C1C}">
                <a14:useLocalDpi xmlns:a14="http://schemas.microsoft.com/office/drawing/2010/main" val="0"/>
              </a:ext>
            </a:extLst>
          </a:blip>
          <a:srcRect t="-7349" b="7349"/>
          <a:stretch/>
        </p:blipFill>
        <p:spPr>
          <a:xfrm>
            <a:off x="264110" y="3116826"/>
            <a:ext cx="2925279" cy="3741173"/>
          </a:xfrm>
          <a:prstGeom prst="rect">
            <a:avLst/>
          </a:prstGeom>
        </p:spPr>
      </p:pic>
      <p:cxnSp>
        <p:nvCxnSpPr>
          <p:cNvPr id="12" name="Straight Connector 11">
            <a:extLst>
              <a:ext uri="{FF2B5EF4-FFF2-40B4-BE49-F238E27FC236}">
                <a16:creationId xmlns:a16="http://schemas.microsoft.com/office/drawing/2014/main" id="{38FEDC7E-61C3-EDBD-7893-1A773D0394EE}"/>
              </a:ext>
            </a:extLst>
          </p:cNvPr>
          <p:cNvCxnSpPr>
            <a:cxnSpLocks/>
          </p:cNvCxnSpPr>
          <p:nvPr/>
        </p:nvCxnSpPr>
        <p:spPr>
          <a:xfrm>
            <a:off x="1635889" y="3389672"/>
            <a:ext cx="768335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F1C91BF-03DC-DC07-A5BB-CA8A6C4066A3}"/>
              </a:ext>
            </a:extLst>
          </p:cNvPr>
          <p:cNvCxnSpPr>
            <a:cxnSpLocks/>
          </p:cNvCxnSpPr>
          <p:nvPr/>
        </p:nvCxnSpPr>
        <p:spPr>
          <a:xfrm>
            <a:off x="1719463" y="4426976"/>
            <a:ext cx="7599784"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52F5A47-E552-511A-10C5-1F552CE6344D}"/>
                  </a:ext>
                </a:extLst>
              </p14:cNvPr>
              <p14:cNvContentPartPr/>
              <p14:nvPr/>
            </p14:nvContentPartPr>
            <p14:xfrm>
              <a:off x="3160804" y="3455667"/>
              <a:ext cx="23400" cy="25200"/>
            </p14:xfrm>
          </p:contentPart>
        </mc:Choice>
        <mc:Fallback xmlns="">
          <p:pic>
            <p:nvPicPr>
              <p:cNvPr id="17" name="Ink 16">
                <a:extLst>
                  <a:ext uri="{FF2B5EF4-FFF2-40B4-BE49-F238E27FC236}">
                    <a16:creationId xmlns:a16="http://schemas.microsoft.com/office/drawing/2014/main" id="{C52F5A47-E552-511A-10C5-1F552CE6344D}"/>
                  </a:ext>
                </a:extLst>
              </p:cNvPr>
              <p:cNvPicPr/>
              <p:nvPr/>
            </p:nvPicPr>
            <p:blipFill>
              <a:blip r:embed="rId7"/>
              <a:stretch>
                <a:fillRect/>
              </a:stretch>
            </p:blipFill>
            <p:spPr>
              <a:xfrm>
                <a:off x="3151804" y="3446667"/>
                <a:ext cx="41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01235660-1A96-C0BB-3C0D-58ABD96317D8}"/>
                  </a:ext>
                </a:extLst>
              </p14:cNvPr>
              <p14:cNvContentPartPr/>
              <p14:nvPr/>
            </p14:nvContentPartPr>
            <p14:xfrm>
              <a:off x="2999524" y="3421827"/>
              <a:ext cx="306720" cy="157320"/>
            </p14:xfrm>
          </p:contentPart>
        </mc:Choice>
        <mc:Fallback xmlns="">
          <p:pic>
            <p:nvPicPr>
              <p:cNvPr id="18" name="Ink 17">
                <a:extLst>
                  <a:ext uri="{FF2B5EF4-FFF2-40B4-BE49-F238E27FC236}">
                    <a16:creationId xmlns:a16="http://schemas.microsoft.com/office/drawing/2014/main" id="{01235660-1A96-C0BB-3C0D-58ABD96317D8}"/>
                  </a:ext>
                </a:extLst>
              </p:cNvPr>
              <p:cNvPicPr/>
              <p:nvPr/>
            </p:nvPicPr>
            <p:blipFill>
              <a:blip r:embed="rId9"/>
              <a:stretch>
                <a:fillRect/>
              </a:stretch>
            </p:blipFill>
            <p:spPr>
              <a:xfrm>
                <a:off x="2990524" y="3413187"/>
                <a:ext cx="324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A2537B3D-0A2D-CBCD-F6CC-7FD9CABFC997}"/>
                  </a:ext>
                </a:extLst>
              </p14:cNvPr>
              <p14:cNvContentPartPr/>
              <p14:nvPr/>
            </p14:nvContentPartPr>
            <p14:xfrm>
              <a:off x="3079120" y="3718000"/>
              <a:ext cx="219240" cy="148320"/>
            </p14:xfrm>
          </p:contentPart>
        </mc:Choice>
        <mc:Fallback xmlns="">
          <p:pic>
            <p:nvPicPr>
              <p:cNvPr id="19" name="Ink 18">
                <a:extLst>
                  <a:ext uri="{FF2B5EF4-FFF2-40B4-BE49-F238E27FC236}">
                    <a16:creationId xmlns:a16="http://schemas.microsoft.com/office/drawing/2014/main" id="{A2537B3D-0A2D-CBCD-F6CC-7FD9CABFC997}"/>
                  </a:ext>
                </a:extLst>
              </p:cNvPr>
              <p:cNvPicPr/>
              <p:nvPr/>
            </p:nvPicPr>
            <p:blipFill>
              <a:blip r:embed="rId11"/>
              <a:stretch>
                <a:fillRect/>
              </a:stretch>
            </p:blipFill>
            <p:spPr>
              <a:xfrm>
                <a:off x="3070120" y="3709360"/>
                <a:ext cx="236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E7DC857F-DF48-DF03-EAC8-125D25BD15D4}"/>
                  </a:ext>
                </a:extLst>
              </p14:cNvPr>
              <p14:cNvContentPartPr/>
              <p14:nvPr/>
            </p14:nvContentPartPr>
            <p14:xfrm>
              <a:off x="3048880" y="3426040"/>
              <a:ext cx="198720" cy="959040"/>
            </p14:xfrm>
          </p:contentPart>
        </mc:Choice>
        <mc:Fallback xmlns="">
          <p:pic>
            <p:nvPicPr>
              <p:cNvPr id="20" name="Ink 19">
                <a:extLst>
                  <a:ext uri="{FF2B5EF4-FFF2-40B4-BE49-F238E27FC236}">
                    <a16:creationId xmlns:a16="http://schemas.microsoft.com/office/drawing/2014/main" id="{E7DC857F-DF48-DF03-EAC8-125D25BD15D4}"/>
                  </a:ext>
                </a:extLst>
              </p:cNvPr>
              <p:cNvPicPr/>
              <p:nvPr/>
            </p:nvPicPr>
            <p:blipFill>
              <a:blip r:embed="rId13"/>
              <a:stretch>
                <a:fillRect/>
              </a:stretch>
            </p:blipFill>
            <p:spPr>
              <a:xfrm>
                <a:off x="3039880" y="3417400"/>
                <a:ext cx="216360" cy="976680"/>
              </a:xfrm>
              <a:prstGeom prst="rect">
                <a:avLst/>
              </a:prstGeom>
            </p:spPr>
          </p:pic>
        </mc:Fallback>
      </mc:AlternateContent>
      <p:sp>
        <p:nvSpPr>
          <p:cNvPr id="2" name="Title 1">
            <a:extLst>
              <a:ext uri="{FF2B5EF4-FFF2-40B4-BE49-F238E27FC236}">
                <a16:creationId xmlns:a16="http://schemas.microsoft.com/office/drawing/2014/main" id="{10997A91-7E07-C40A-36F3-B93891DEA274}"/>
              </a:ext>
            </a:extLst>
          </p:cNvPr>
          <p:cNvSpPr>
            <a:spLocks noGrp="1"/>
          </p:cNvSpPr>
          <p:nvPr>
            <p:ph type="ctrTitle"/>
          </p:nvPr>
        </p:nvSpPr>
        <p:spPr>
          <a:xfrm>
            <a:off x="1611623" y="1361981"/>
            <a:ext cx="9144000" cy="3024939"/>
          </a:xfrm>
        </p:spPr>
        <p:txBody>
          <a:bodyPr/>
          <a:lstStyle/>
          <a:p>
            <a:pPr algn="l">
              <a:lnSpc>
                <a:spcPct val="150000"/>
              </a:lnSpc>
            </a:pPr>
            <a:r>
              <a:rPr lang="en-IN" sz="3200" dirty="0"/>
              <a:t>WS24: Foundation Course</a:t>
            </a:r>
            <a:br>
              <a:rPr lang="en-IN" dirty="0"/>
            </a:br>
            <a:r>
              <a:rPr lang="en-IN" dirty="0"/>
              <a:t>Introduction to Robotics</a:t>
            </a:r>
          </a:p>
        </p:txBody>
      </p:sp>
      <p:cxnSp>
        <p:nvCxnSpPr>
          <p:cNvPr id="21" name="Straight Connector 20">
            <a:extLst>
              <a:ext uri="{FF2B5EF4-FFF2-40B4-BE49-F238E27FC236}">
                <a16:creationId xmlns:a16="http://schemas.microsoft.com/office/drawing/2014/main" id="{E3228197-0009-977D-05AE-38DDEB3F47BC}"/>
              </a:ext>
            </a:extLst>
          </p:cNvPr>
          <p:cNvCxnSpPr>
            <a:cxnSpLocks/>
          </p:cNvCxnSpPr>
          <p:nvPr/>
        </p:nvCxnSpPr>
        <p:spPr>
          <a:xfrm>
            <a:off x="9302496" y="3389672"/>
            <a:ext cx="0" cy="1037304"/>
          </a:xfrm>
          <a:prstGeom prst="line">
            <a:avLst/>
          </a:prstGeom>
          <a:ln w="28575"/>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10AE5768-3DA2-6223-96E8-CF53E1C7CC2A}"/>
              </a:ext>
            </a:extLst>
          </p:cNvPr>
          <p:cNvPicPr>
            <a:picLocks noChangeAspect="1"/>
          </p:cNvPicPr>
          <p:nvPr/>
        </p:nvPicPr>
        <p:blipFill>
          <a:blip r:embed="rId14"/>
          <a:stretch>
            <a:fillRect/>
          </a:stretch>
        </p:blipFill>
        <p:spPr>
          <a:xfrm>
            <a:off x="8378922" y="4441223"/>
            <a:ext cx="114310" cy="358171"/>
          </a:xfrm>
          <a:prstGeom prst="rect">
            <a:avLst/>
          </a:prstGeom>
        </p:spPr>
      </p:pic>
      <p:pic>
        <p:nvPicPr>
          <p:cNvPr id="28" name="Picture 27">
            <a:extLst>
              <a:ext uri="{FF2B5EF4-FFF2-40B4-BE49-F238E27FC236}">
                <a16:creationId xmlns:a16="http://schemas.microsoft.com/office/drawing/2014/main" id="{FD5148AD-3BC5-8BFC-096E-16E722FB51EE}"/>
              </a:ext>
            </a:extLst>
          </p:cNvPr>
          <p:cNvPicPr>
            <a:picLocks noChangeAspect="1"/>
          </p:cNvPicPr>
          <p:nvPr/>
        </p:nvPicPr>
        <p:blipFill rotWithShape="1">
          <a:blip r:embed="rId14"/>
          <a:srcRect t="-12182" b="-12182"/>
          <a:stretch/>
        </p:blipFill>
        <p:spPr>
          <a:xfrm>
            <a:off x="8378922" y="4738815"/>
            <a:ext cx="114310" cy="358171"/>
          </a:xfrm>
          <a:prstGeom prst="rect">
            <a:avLst/>
          </a:prstGeom>
        </p:spPr>
      </p:pic>
      <p:pic>
        <p:nvPicPr>
          <p:cNvPr id="29" name="Picture 28">
            <a:extLst>
              <a:ext uri="{FF2B5EF4-FFF2-40B4-BE49-F238E27FC236}">
                <a16:creationId xmlns:a16="http://schemas.microsoft.com/office/drawing/2014/main" id="{1B84B71E-0585-253B-8C4A-06183D58A599}"/>
              </a:ext>
            </a:extLst>
          </p:cNvPr>
          <p:cNvPicPr>
            <a:picLocks noChangeAspect="1"/>
          </p:cNvPicPr>
          <p:nvPr/>
        </p:nvPicPr>
        <p:blipFill>
          <a:blip r:embed="rId14"/>
          <a:stretch>
            <a:fillRect/>
          </a:stretch>
        </p:blipFill>
        <p:spPr>
          <a:xfrm>
            <a:off x="8378922" y="5019341"/>
            <a:ext cx="114310" cy="358171"/>
          </a:xfrm>
          <a:prstGeom prst="rect">
            <a:avLst/>
          </a:prstGeom>
        </p:spPr>
      </p:pic>
      <p:pic>
        <p:nvPicPr>
          <p:cNvPr id="30" name="Picture 29">
            <a:extLst>
              <a:ext uri="{FF2B5EF4-FFF2-40B4-BE49-F238E27FC236}">
                <a16:creationId xmlns:a16="http://schemas.microsoft.com/office/drawing/2014/main" id="{BE0A1685-9C67-B7B4-1864-BB8551338ED9}"/>
              </a:ext>
            </a:extLst>
          </p:cNvPr>
          <p:cNvPicPr>
            <a:picLocks noChangeAspect="1"/>
          </p:cNvPicPr>
          <p:nvPr/>
        </p:nvPicPr>
        <p:blipFill rotWithShape="1">
          <a:blip r:embed="rId14"/>
          <a:srcRect t="-12182" b="-12182"/>
          <a:stretch/>
        </p:blipFill>
        <p:spPr>
          <a:xfrm>
            <a:off x="8378922" y="5316933"/>
            <a:ext cx="114310" cy="358171"/>
          </a:xfrm>
          <a:prstGeom prst="rect">
            <a:avLst/>
          </a:prstGeom>
        </p:spPr>
      </p:pic>
      <p:pic>
        <p:nvPicPr>
          <p:cNvPr id="31" name="Picture 30">
            <a:extLst>
              <a:ext uri="{FF2B5EF4-FFF2-40B4-BE49-F238E27FC236}">
                <a16:creationId xmlns:a16="http://schemas.microsoft.com/office/drawing/2014/main" id="{120E89E9-C41F-FBAC-A7C1-18004F7DB8DC}"/>
              </a:ext>
            </a:extLst>
          </p:cNvPr>
          <p:cNvPicPr>
            <a:picLocks noChangeAspect="1"/>
          </p:cNvPicPr>
          <p:nvPr/>
        </p:nvPicPr>
        <p:blipFill>
          <a:blip r:embed="rId14"/>
          <a:stretch>
            <a:fillRect/>
          </a:stretch>
        </p:blipFill>
        <p:spPr>
          <a:xfrm>
            <a:off x="8377085" y="5597459"/>
            <a:ext cx="114310" cy="358171"/>
          </a:xfrm>
          <a:prstGeom prst="rect">
            <a:avLst/>
          </a:prstGeom>
        </p:spPr>
      </p:pic>
      <p:pic>
        <p:nvPicPr>
          <p:cNvPr id="32" name="Picture 31">
            <a:extLst>
              <a:ext uri="{FF2B5EF4-FFF2-40B4-BE49-F238E27FC236}">
                <a16:creationId xmlns:a16="http://schemas.microsoft.com/office/drawing/2014/main" id="{BF82E44A-3F99-04FB-173B-C092C22562E4}"/>
              </a:ext>
            </a:extLst>
          </p:cNvPr>
          <p:cNvPicPr>
            <a:picLocks noChangeAspect="1"/>
          </p:cNvPicPr>
          <p:nvPr/>
        </p:nvPicPr>
        <p:blipFill rotWithShape="1">
          <a:blip r:embed="rId14"/>
          <a:srcRect t="-12182" b="-12182"/>
          <a:stretch/>
        </p:blipFill>
        <p:spPr>
          <a:xfrm>
            <a:off x="8377085" y="5895051"/>
            <a:ext cx="114310" cy="358171"/>
          </a:xfrm>
          <a:prstGeom prst="rect">
            <a:avLst/>
          </a:prstGeom>
        </p:spPr>
      </p:pic>
      <p:pic>
        <p:nvPicPr>
          <p:cNvPr id="33" name="Picture 32">
            <a:extLst>
              <a:ext uri="{FF2B5EF4-FFF2-40B4-BE49-F238E27FC236}">
                <a16:creationId xmlns:a16="http://schemas.microsoft.com/office/drawing/2014/main" id="{FB755E22-E1BB-AEB4-AED4-FFDE099C6CE4}"/>
              </a:ext>
            </a:extLst>
          </p:cNvPr>
          <p:cNvPicPr>
            <a:picLocks noChangeAspect="1"/>
          </p:cNvPicPr>
          <p:nvPr/>
        </p:nvPicPr>
        <p:blipFill>
          <a:blip r:embed="rId14"/>
          <a:stretch>
            <a:fillRect/>
          </a:stretch>
        </p:blipFill>
        <p:spPr>
          <a:xfrm>
            <a:off x="8377085" y="6184343"/>
            <a:ext cx="114310" cy="358171"/>
          </a:xfrm>
          <a:prstGeom prst="rect">
            <a:avLst/>
          </a:prstGeom>
        </p:spPr>
      </p:pic>
      <p:pic>
        <p:nvPicPr>
          <p:cNvPr id="34" name="Picture 33">
            <a:extLst>
              <a:ext uri="{FF2B5EF4-FFF2-40B4-BE49-F238E27FC236}">
                <a16:creationId xmlns:a16="http://schemas.microsoft.com/office/drawing/2014/main" id="{6CCA8BA1-6260-482C-E71E-B975B53016DE}"/>
              </a:ext>
            </a:extLst>
          </p:cNvPr>
          <p:cNvPicPr>
            <a:picLocks noChangeAspect="1"/>
          </p:cNvPicPr>
          <p:nvPr/>
        </p:nvPicPr>
        <p:blipFill rotWithShape="1">
          <a:blip r:embed="rId14"/>
          <a:srcRect t="-12182" b="-12182"/>
          <a:stretch/>
        </p:blipFill>
        <p:spPr>
          <a:xfrm>
            <a:off x="8377085" y="6481935"/>
            <a:ext cx="114310" cy="358171"/>
          </a:xfrm>
          <a:prstGeom prst="rect">
            <a:avLst/>
          </a:prstGeom>
        </p:spPr>
      </p:pic>
    </p:spTree>
    <p:extLst>
      <p:ext uri="{BB962C8B-B14F-4D97-AF65-F5344CB8AC3E}">
        <p14:creationId xmlns:p14="http://schemas.microsoft.com/office/powerpoint/2010/main" val="8171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10</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467360"/>
            <a:ext cx="10515600" cy="5709603"/>
          </a:xfrm>
        </p:spPr>
        <p:txBody>
          <a:bodyPr>
            <a:normAutofit/>
          </a:bodyPr>
          <a:lstStyle/>
          <a:p>
            <a:pPr marL="0" indent="0">
              <a:buNone/>
            </a:pPr>
            <a:r>
              <a:rPr lang="en-US" dirty="0"/>
              <a:t>Agriculture</a:t>
            </a:r>
          </a:p>
        </p:txBody>
      </p:sp>
      <p:pic>
        <p:nvPicPr>
          <p:cNvPr id="36866" name="Picture 2" descr="How Robots are used in Agriculture - Parvalux">
            <a:extLst>
              <a:ext uri="{FF2B5EF4-FFF2-40B4-BE49-F238E27FC236}">
                <a16:creationId xmlns:a16="http://schemas.microsoft.com/office/drawing/2014/main" id="{C49F564C-5BAD-2790-903A-F692DB22B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815" y="1941527"/>
            <a:ext cx="4460240" cy="2974945"/>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AI, Lazers, and Robotics on the Farm - Sify">
            <a:extLst>
              <a:ext uri="{FF2B5EF4-FFF2-40B4-BE49-F238E27FC236}">
                <a16:creationId xmlns:a16="http://schemas.microsoft.com/office/drawing/2014/main" id="{DEEF093F-9D13-9525-BCE6-72991CD4A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639" y="287973"/>
            <a:ext cx="5864401" cy="2805139"/>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Naio Technologies launches new Orio agriculture robot at World Ag Expo 2022  - Mobile Robot Guide">
            <a:extLst>
              <a:ext uri="{FF2B5EF4-FFF2-40B4-BE49-F238E27FC236}">
                <a16:creationId xmlns:a16="http://schemas.microsoft.com/office/drawing/2014/main" id="{D20A23F3-0580-8F09-7257-AA2DF6426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09" y="3332508"/>
            <a:ext cx="4380460" cy="284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468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59DC-287C-73DC-60CD-3F6A28A142A5}"/>
              </a:ext>
            </a:extLst>
          </p:cNvPr>
          <p:cNvSpPr>
            <a:spLocks noGrp="1"/>
          </p:cNvSpPr>
          <p:nvPr>
            <p:ph type="title"/>
          </p:nvPr>
        </p:nvSpPr>
        <p:spPr/>
        <p:txBody>
          <a:bodyPr/>
          <a:lstStyle/>
          <a:p>
            <a:r>
              <a:rPr lang="en-IN" dirty="0"/>
              <a:t>Robots at HBRS</a:t>
            </a:r>
          </a:p>
        </p:txBody>
      </p:sp>
      <p:sp>
        <p:nvSpPr>
          <p:cNvPr id="4" name="Date Placeholder 3">
            <a:extLst>
              <a:ext uri="{FF2B5EF4-FFF2-40B4-BE49-F238E27FC236}">
                <a16:creationId xmlns:a16="http://schemas.microsoft.com/office/drawing/2014/main" id="{02857C89-0D63-EF57-ADE6-CC7065522775}"/>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74784AFF-2C34-07BF-9ADC-3BA7CB79B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606845-2768-F288-8BD9-6A06AC95E414}"/>
              </a:ext>
            </a:extLst>
          </p:cNvPr>
          <p:cNvSpPr>
            <a:spLocks noGrp="1"/>
          </p:cNvSpPr>
          <p:nvPr>
            <p:ph type="sldNum" sz="quarter" idx="12"/>
          </p:nvPr>
        </p:nvSpPr>
        <p:spPr/>
        <p:txBody>
          <a:bodyPr/>
          <a:lstStyle/>
          <a:p>
            <a:fld id="{89C13E10-0481-440C-BC01-7029970E33BF}" type="slidenum">
              <a:rPr lang="en-IN" smtClean="0"/>
              <a:t>100</a:t>
            </a:fld>
            <a:endParaRPr lang="en-IN"/>
          </a:p>
        </p:txBody>
      </p:sp>
      <p:pic>
        <p:nvPicPr>
          <p:cNvPr id="11" name="Picture 10">
            <a:extLst>
              <a:ext uri="{FF2B5EF4-FFF2-40B4-BE49-F238E27FC236}">
                <a16:creationId xmlns:a16="http://schemas.microsoft.com/office/drawing/2014/main" id="{1EDF4CE7-D878-984C-2363-1453725BF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646" y="0"/>
            <a:ext cx="10280708" cy="6858000"/>
          </a:xfrm>
          <a:prstGeom prst="rect">
            <a:avLst/>
          </a:prstGeom>
        </p:spPr>
      </p:pic>
    </p:spTree>
    <p:extLst>
      <p:ext uri="{BB962C8B-B14F-4D97-AF65-F5344CB8AC3E}">
        <p14:creationId xmlns:p14="http://schemas.microsoft.com/office/powerpoint/2010/main" val="3254643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2C27-AC9B-AF35-17AB-85CA33F97C0B}"/>
              </a:ext>
            </a:extLst>
          </p:cNvPr>
          <p:cNvSpPr>
            <a:spLocks noGrp="1"/>
          </p:cNvSpPr>
          <p:nvPr>
            <p:ph type="title"/>
          </p:nvPr>
        </p:nvSpPr>
        <p:spPr/>
        <p:txBody>
          <a:bodyPr/>
          <a:lstStyle/>
          <a:p>
            <a:r>
              <a:rPr lang="en-IN" dirty="0"/>
              <a:t>Current Trends in Robotics</a:t>
            </a:r>
          </a:p>
        </p:txBody>
      </p:sp>
      <p:sp>
        <p:nvSpPr>
          <p:cNvPr id="3" name="Content Placeholder 2">
            <a:extLst>
              <a:ext uri="{FF2B5EF4-FFF2-40B4-BE49-F238E27FC236}">
                <a16:creationId xmlns:a16="http://schemas.microsoft.com/office/drawing/2014/main" id="{3603DB4F-1AA4-30CC-EBE4-2ADF396EE251}"/>
              </a:ext>
            </a:extLst>
          </p:cNvPr>
          <p:cNvSpPr>
            <a:spLocks noGrp="1"/>
          </p:cNvSpPr>
          <p:nvPr>
            <p:ph idx="1"/>
          </p:nvPr>
        </p:nvSpPr>
        <p:spPr/>
        <p:txBody>
          <a:bodyPr/>
          <a:lstStyle/>
          <a:p>
            <a:r>
              <a:rPr lang="en-IN" dirty="0"/>
              <a:t>Artificial Intelligence and Machine Learning</a:t>
            </a:r>
          </a:p>
          <a:p>
            <a:r>
              <a:rPr lang="en-IN" dirty="0" err="1"/>
              <a:t>Cobots</a:t>
            </a:r>
            <a:r>
              <a:rPr lang="en-IN" dirty="0"/>
              <a:t> expanding to new applications</a:t>
            </a:r>
          </a:p>
          <a:p>
            <a:r>
              <a:rPr lang="en-IN" dirty="0"/>
              <a:t>Mobile Manipulators</a:t>
            </a:r>
          </a:p>
          <a:p>
            <a:r>
              <a:rPr lang="en-IN" dirty="0"/>
              <a:t>Digital Twins</a:t>
            </a:r>
          </a:p>
          <a:p>
            <a:r>
              <a:rPr lang="en-IN" dirty="0"/>
              <a:t>Humanoid Robots</a:t>
            </a:r>
          </a:p>
        </p:txBody>
      </p:sp>
      <p:sp>
        <p:nvSpPr>
          <p:cNvPr id="4" name="Date Placeholder 3">
            <a:extLst>
              <a:ext uri="{FF2B5EF4-FFF2-40B4-BE49-F238E27FC236}">
                <a16:creationId xmlns:a16="http://schemas.microsoft.com/office/drawing/2014/main" id="{495147CF-8A5D-38AD-A548-7B547607121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10A62A78-7770-D4D0-2968-9BD701EF9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92A71B-FB4F-F2FD-1B4E-1F6FD463BBE5}"/>
              </a:ext>
            </a:extLst>
          </p:cNvPr>
          <p:cNvSpPr>
            <a:spLocks noGrp="1"/>
          </p:cNvSpPr>
          <p:nvPr>
            <p:ph type="sldNum" sz="quarter" idx="12"/>
          </p:nvPr>
        </p:nvSpPr>
        <p:spPr/>
        <p:txBody>
          <a:bodyPr/>
          <a:lstStyle/>
          <a:p>
            <a:fld id="{89C13E10-0481-440C-BC01-7029970E33BF}" type="slidenum">
              <a:rPr lang="en-IN" smtClean="0"/>
              <a:t>101</a:t>
            </a:fld>
            <a:endParaRPr lang="en-IN"/>
          </a:p>
        </p:txBody>
      </p:sp>
    </p:spTree>
    <p:extLst>
      <p:ext uri="{BB962C8B-B14F-4D97-AF65-F5344CB8AC3E}">
        <p14:creationId xmlns:p14="http://schemas.microsoft.com/office/powerpoint/2010/main" val="23828505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obots on the rise illustration on a white background">
            <a:extLst>
              <a:ext uri="{FF2B5EF4-FFF2-40B4-BE49-F238E27FC236}">
                <a16:creationId xmlns:a16="http://schemas.microsoft.com/office/drawing/2014/main" id="{742928A1-68CA-5024-90C6-2FB9C11A7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120" y="3261360"/>
            <a:ext cx="3596640" cy="3596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B22C27-AC9B-AF35-17AB-85CA33F97C0B}"/>
              </a:ext>
            </a:extLst>
          </p:cNvPr>
          <p:cNvSpPr>
            <a:spLocks noGrp="1"/>
          </p:cNvSpPr>
          <p:nvPr>
            <p:ph type="title"/>
          </p:nvPr>
        </p:nvSpPr>
        <p:spPr/>
        <p:txBody>
          <a:bodyPr/>
          <a:lstStyle/>
          <a:p>
            <a:r>
              <a:rPr lang="en-IN" dirty="0"/>
              <a:t>Current Trends in Robotics</a:t>
            </a:r>
          </a:p>
        </p:txBody>
      </p:sp>
      <p:sp>
        <p:nvSpPr>
          <p:cNvPr id="3" name="Content Placeholder 2">
            <a:extLst>
              <a:ext uri="{FF2B5EF4-FFF2-40B4-BE49-F238E27FC236}">
                <a16:creationId xmlns:a16="http://schemas.microsoft.com/office/drawing/2014/main" id="{3603DB4F-1AA4-30CC-EBE4-2ADF396EE251}"/>
              </a:ext>
            </a:extLst>
          </p:cNvPr>
          <p:cNvSpPr>
            <a:spLocks noGrp="1"/>
          </p:cNvSpPr>
          <p:nvPr>
            <p:ph idx="1"/>
          </p:nvPr>
        </p:nvSpPr>
        <p:spPr/>
        <p:txBody>
          <a:bodyPr>
            <a:normAutofit/>
          </a:bodyPr>
          <a:lstStyle/>
          <a:p>
            <a:r>
              <a:rPr lang="en-US" dirty="0" err="1"/>
              <a:t>Cobots</a:t>
            </a:r>
            <a:r>
              <a:rPr lang="en-US" dirty="0"/>
              <a:t> on the rise:  </a:t>
            </a:r>
          </a:p>
          <a:p>
            <a:pPr lvl="1"/>
            <a:r>
              <a:rPr lang="en-US" dirty="0"/>
              <a:t>Collaborative robots, or </a:t>
            </a:r>
            <a:r>
              <a:rPr lang="en-US" dirty="0" err="1"/>
              <a:t>cobots</a:t>
            </a:r>
            <a:r>
              <a:rPr lang="en-US" dirty="0"/>
              <a:t>, are becoming increasingly popular. </a:t>
            </a:r>
          </a:p>
          <a:p>
            <a:pPr lvl="1"/>
            <a:r>
              <a:rPr lang="en-US" dirty="0"/>
              <a:t>With better sensors, vision systems and grippers, </a:t>
            </a:r>
            <a:r>
              <a:rPr lang="en-US" dirty="0" err="1"/>
              <a:t>cobots</a:t>
            </a:r>
            <a:r>
              <a:rPr lang="en-US" dirty="0"/>
              <a:t> can work safely alongside humans and take over tedious or dangerous tasks. </a:t>
            </a:r>
          </a:p>
          <a:p>
            <a:pPr lvl="1"/>
            <a:r>
              <a:rPr lang="en-US" dirty="0"/>
              <a:t>This frees up human workers to focus on more complex jobs.</a:t>
            </a:r>
          </a:p>
          <a:p>
            <a:r>
              <a:rPr lang="en-US" dirty="0"/>
              <a:t>Robots venturing out:</a:t>
            </a:r>
          </a:p>
          <a:p>
            <a:r>
              <a:rPr lang="en-US" dirty="0"/>
              <a:t>The rise of the humanoids:</a:t>
            </a:r>
            <a:endParaRPr lang="en-IN" dirty="0"/>
          </a:p>
        </p:txBody>
      </p:sp>
      <p:sp>
        <p:nvSpPr>
          <p:cNvPr id="4" name="Date Placeholder 3">
            <a:extLst>
              <a:ext uri="{FF2B5EF4-FFF2-40B4-BE49-F238E27FC236}">
                <a16:creationId xmlns:a16="http://schemas.microsoft.com/office/drawing/2014/main" id="{495147CF-8A5D-38AD-A548-7B547607121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10A62A78-7770-D4D0-2968-9BD701EF9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92A71B-FB4F-F2FD-1B4E-1F6FD463BBE5}"/>
              </a:ext>
            </a:extLst>
          </p:cNvPr>
          <p:cNvSpPr>
            <a:spLocks noGrp="1"/>
          </p:cNvSpPr>
          <p:nvPr>
            <p:ph type="sldNum" sz="quarter" idx="12"/>
          </p:nvPr>
        </p:nvSpPr>
        <p:spPr/>
        <p:txBody>
          <a:bodyPr/>
          <a:lstStyle/>
          <a:p>
            <a:fld id="{89C13E10-0481-440C-BC01-7029970E33BF}" type="slidenum">
              <a:rPr lang="en-IN" smtClean="0"/>
              <a:t>102</a:t>
            </a:fld>
            <a:endParaRPr lang="en-IN"/>
          </a:p>
        </p:txBody>
      </p:sp>
    </p:spTree>
    <p:extLst>
      <p:ext uri="{BB962C8B-B14F-4D97-AF65-F5344CB8AC3E}">
        <p14:creationId xmlns:p14="http://schemas.microsoft.com/office/powerpoint/2010/main" val="35332897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2C27-AC9B-AF35-17AB-85CA33F97C0B}"/>
              </a:ext>
            </a:extLst>
          </p:cNvPr>
          <p:cNvSpPr>
            <a:spLocks noGrp="1"/>
          </p:cNvSpPr>
          <p:nvPr>
            <p:ph type="title"/>
          </p:nvPr>
        </p:nvSpPr>
        <p:spPr/>
        <p:txBody>
          <a:bodyPr/>
          <a:lstStyle/>
          <a:p>
            <a:r>
              <a:rPr lang="en-IN" dirty="0"/>
              <a:t>Current Trends in Robotics</a:t>
            </a:r>
          </a:p>
        </p:txBody>
      </p:sp>
      <p:sp>
        <p:nvSpPr>
          <p:cNvPr id="3" name="Content Placeholder 2">
            <a:extLst>
              <a:ext uri="{FF2B5EF4-FFF2-40B4-BE49-F238E27FC236}">
                <a16:creationId xmlns:a16="http://schemas.microsoft.com/office/drawing/2014/main" id="{3603DB4F-1AA4-30CC-EBE4-2ADF396EE251}"/>
              </a:ext>
            </a:extLst>
          </p:cNvPr>
          <p:cNvSpPr>
            <a:spLocks noGrp="1"/>
          </p:cNvSpPr>
          <p:nvPr>
            <p:ph idx="1"/>
          </p:nvPr>
        </p:nvSpPr>
        <p:spPr/>
        <p:txBody>
          <a:bodyPr>
            <a:normAutofit/>
          </a:bodyPr>
          <a:lstStyle/>
          <a:p>
            <a:r>
              <a:rPr lang="en-US" dirty="0" err="1"/>
              <a:t>Cobots</a:t>
            </a:r>
            <a:r>
              <a:rPr lang="en-US" dirty="0"/>
              <a:t> on the rise</a:t>
            </a:r>
          </a:p>
          <a:p>
            <a:r>
              <a:rPr lang="en-US" dirty="0"/>
              <a:t>Robots venturing out:  </a:t>
            </a:r>
          </a:p>
          <a:p>
            <a:pPr lvl="1"/>
            <a:r>
              <a:rPr lang="en-US" dirty="0"/>
              <a:t>We're seeing robots moving beyond the factory floor and into new places. </a:t>
            </a:r>
          </a:p>
          <a:p>
            <a:pPr lvl="1"/>
            <a:r>
              <a:rPr lang="en-US" dirty="0"/>
              <a:t>Advances in AI, particularly generative AI, are allowing robots to interact more naturally with people. </a:t>
            </a:r>
          </a:p>
          <a:p>
            <a:pPr lvl="1"/>
            <a:r>
              <a:rPr lang="en-US" dirty="0"/>
              <a:t>This means they can be used in public-facing roles in restaurants, stores, and even hospitals. </a:t>
            </a:r>
          </a:p>
          <a:p>
            <a:pPr lvl="1"/>
            <a:r>
              <a:rPr lang="en-US" dirty="0"/>
              <a:t>Mobile robots are also venturing outside of warehouses, delivering goods in airports or mowing lawns .</a:t>
            </a:r>
          </a:p>
          <a:p>
            <a:r>
              <a:rPr lang="en-US" dirty="0"/>
              <a:t>The rise of the humanoids:</a:t>
            </a:r>
            <a:endParaRPr lang="en-IN" dirty="0"/>
          </a:p>
        </p:txBody>
      </p:sp>
      <p:sp>
        <p:nvSpPr>
          <p:cNvPr id="4" name="Date Placeholder 3">
            <a:extLst>
              <a:ext uri="{FF2B5EF4-FFF2-40B4-BE49-F238E27FC236}">
                <a16:creationId xmlns:a16="http://schemas.microsoft.com/office/drawing/2014/main" id="{495147CF-8A5D-38AD-A548-7B547607121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10A62A78-7770-D4D0-2968-9BD701EF9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92A71B-FB4F-F2FD-1B4E-1F6FD463BBE5}"/>
              </a:ext>
            </a:extLst>
          </p:cNvPr>
          <p:cNvSpPr>
            <a:spLocks noGrp="1"/>
          </p:cNvSpPr>
          <p:nvPr>
            <p:ph type="sldNum" sz="quarter" idx="12"/>
          </p:nvPr>
        </p:nvSpPr>
        <p:spPr/>
        <p:txBody>
          <a:bodyPr/>
          <a:lstStyle/>
          <a:p>
            <a:fld id="{89C13E10-0481-440C-BC01-7029970E33BF}" type="slidenum">
              <a:rPr lang="en-IN" smtClean="0"/>
              <a:t>103</a:t>
            </a:fld>
            <a:endParaRPr lang="en-IN"/>
          </a:p>
        </p:txBody>
      </p:sp>
    </p:spTree>
    <p:extLst>
      <p:ext uri="{BB962C8B-B14F-4D97-AF65-F5344CB8AC3E}">
        <p14:creationId xmlns:p14="http://schemas.microsoft.com/office/powerpoint/2010/main" val="41727616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2C27-AC9B-AF35-17AB-85CA33F97C0B}"/>
              </a:ext>
            </a:extLst>
          </p:cNvPr>
          <p:cNvSpPr>
            <a:spLocks noGrp="1"/>
          </p:cNvSpPr>
          <p:nvPr>
            <p:ph type="title"/>
          </p:nvPr>
        </p:nvSpPr>
        <p:spPr/>
        <p:txBody>
          <a:bodyPr/>
          <a:lstStyle/>
          <a:p>
            <a:r>
              <a:rPr lang="en-IN" dirty="0"/>
              <a:t>Current Trends in Robotics</a:t>
            </a:r>
          </a:p>
        </p:txBody>
      </p:sp>
      <p:sp>
        <p:nvSpPr>
          <p:cNvPr id="3" name="Content Placeholder 2">
            <a:extLst>
              <a:ext uri="{FF2B5EF4-FFF2-40B4-BE49-F238E27FC236}">
                <a16:creationId xmlns:a16="http://schemas.microsoft.com/office/drawing/2014/main" id="{3603DB4F-1AA4-30CC-EBE4-2ADF396EE251}"/>
              </a:ext>
            </a:extLst>
          </p:cNvPr>
          <p:cNvSpPr>
            <a:spLocks noGrp="1"/>
          </p:cNvSpPr>
          <p:nvPr>
            <p:ph idx="1"/>
          </p:nvPr>
        </p:nvSpPr>
        <p:spPr/>
        <p:txBody>
          <a:bodyPr>
            <a:normAutofit/>
          </a:bodyPr>
          <a:lstStyle/>
          <a:p>
            <a:r>
              <a:rPr lang="en-US" dirty="0" err="1"/>
              <a:t>Cobots</a:t>
            </a:r>
            <a:r>
              <a:rPr lang="en-US" dirty="0"/>
              <a:t> on the rise</a:t>
            </a:r>
          </a:p>
          <a:p>
            <a:r>
              <a:rPr lang="en-US" dirty="0"/>
              <a:t>Robots venturing out:</a:t>
            </a:r>
          </a:p>
          <a:p>
            <a:r>
              <a:rPr lang="en-US" dirty="0"/>
              <a:t>The rise of the humanoids:  </a:t>
            </a:r>
          </a:p>
          <a:p>
            <a:pPr lvl="1"/>
            <a:r>
              <a:rPr lang="en-US" dirty="0"/>
              <a:t>Humanoid robots with two arms and legs are becoming more sophisticated. </a:t>
            </a:r>
          </a:p>
          <a:p>
            <a:pPr lvl="1"/>
            <a:r>
              <a:rPr lang="en-US" dirty="0"/>
              <a:t>This design allows them to navigate environments built for humans, making them easier to integrate into existing workplaces. </a:t>
            </a:r>
          </a:p>
          <a:p>
            <a:pPr lvl="1"/>
            <a:r>
              <a:rPr lang="en-US" dirty="0"/>
              <a:t>We might see them assisting with warehouse tasks or other jobs requiring human-like dexterity.</a:t>
            </a:r>
            <a:endParaRPr lang="en-IN" dirty="0"/>
          </a:p>
        </p:txBody>
      </p:sp>
      <p:sp>
        <p:nvSpPr>
          <p:cNvPr id="4" name="Date Placeholder 3">
            <a:extLst>
              <a:ext uri="{FF2B5EF4-FFF2-40B4-BE49-F238E27FC236}">
                <a16:creationId xmlns:a16="http://schemas.microsoft.com/office/drawing/2014/main" id="{495147CF-8A5D-38AD-A548-7B547607121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10A62A78-7770-D4D0-2968-9BD701EF9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92A71B-FB4F-F2FD-1B4E-1F6FD463BBE5}"/>
              </a:ext>
            </a:extLst>
          </p:cNvPr>
          <p:cNvSpPr>
            <a:spLocks noGrp="1"/>
          </p:cNvSpPr>
          <p:nvPr>
            <p:ph type="sldNum" sz="quarter" idx="12"/>
          </p:nvPr>
        </p:nvSpPr>
        <p:spPr/>
        <p:txBody>
          <a:bodyPr/>
          <a:lstStyle/>
          <a:p>
            <a:fld id="{89C13E10-0481-440C-BC01-7029970E33BF}" type="slidenum">
              <a:rPr lang="en-IN" smtClean="0"/>
              <a:t>104</a:t>
            </a:fld>
            <a:endParaRPr lang="en-IN"/>
          </a:p>
        </p:txBody>
      </p:sp>
    </p:spTree>
    <p:extLst>
      <p:ext uri="{BB962C8B-B14F-4D97-AF65-F5344CB8AC3E}">
        <p14:creationId xmlns:p14="http://schemas.microsoft.com/office/powerpoint/2010/main" val="2159247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E08F-5319-6FB7-C38C-4ADC994C9D71}"/>
              </a:ext>
            </a:extLst>
          </p:cNvPr>
          <p:cNvSpPr>
            <a:spLocks noGrp="1"/>
          </p:cNvSpPr>
          <p:nvPr>
            <p:ph type="title"/>
          </p:nvPr>
        </p:nvSpPr>
        <p:spPr/>
        <p:txBody>
          <a:bodyPr/>
          <a:lstStyle/>
          <a:p>
            <a:r>
              <a:rPr lang="en-IN" dirty="0"/>
              <a:t>Interesting Videos</a:t>
            </a:r>
          </a:p>
        </p:txBody>
      </p:sp>
      <p:sp>
        <p:nvSpPr>
          <p:cNvPr id="3" name="Content Placeholder 2">
            <a:extLst>
              <a:ext uri="{FF2B5EF4-FFF2-40B4-BE49-F238E27FC236}">
                <a16:creationId xmlns:a16="http://schemas.microsoft.com/office/drawing/2014/main" id="{F6B327AF-4C3F-5CC5-19D6-9A203807CDAC}"/>
              </a:ext>
            </a:extLst>
          </p:cNvPr>
          <p:cNvSpPr>
            <a:spLocks noGrp="1"/>
          </p:cNvSpPr>
          <p:nvPr>
            <p:ph idx="1"/>
          </p:nvPr>
        </p:nvSpPr>
        <p:spPr/>
        <p:txBody>
          <a:bodyPr/>
          <a:lstStyle/>
          <a:p>
            <a:r>
              <a:rPr lang="en-IN" dirty="0">
                <a:hlinkClick r:id="rId2"/>
              </a:rPr>
              <a:t>High voltage line repair</a:t>
            </a:r>
            <a:endParaRPr lang="en-IN" dirty="0"/>
          </a:p>
          <a:p>
            <a:pPr marL="0" indent="0">
              <a:buNone/>
            </a:pPr>
            <a:endParaRPr lang="en-IN" dirty="0"/>
          </a:p>
        </p:txBody>
      </p:sp>
      <p:sp>
        <p:nvSpPr>
          <p:cNvPr id="4" name="Date Placeholder 3">
            <a:extLst>
              <a:ext uri="{FF2B5EF4-FFF2-40B4-BE49-F238E27FC236}">
                <a16:creationId xmlns:a16="http://schemas.microsoft.com/office/drawing/2014/main" id="{58580881-0082-408C-0CB7-03A60B919D12}"/>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6032556-CF09-483E-9F22-73B9C660D1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C0457-6D8C-F453-FD11-E4919CA153CE}"/>
              </a:ext>
            </a:extLst>
          </p:cNvPr>
          <p:cNvSpPr>
            <a:spLocks noGrp="1"/>
          </p:cNvSpPr>
          <p:nvPr>
            <p:ph type="sldNum" sz="quarter" idx="12"/>
          </p:nvPr>
        </p:nvSpPr>
        <p:spPr/>
        <p:txBody>
          <a:bodyPr/>
          <a:lstStyle/>
          <a:p>
            <a:fld id="{89C13E10-0481-440C-BC01-7029970E33BF}" type="slidenum">
              <a:rPr lang="en-IN" smtClean="0"/>
              <a:t>105</a:t>
            </a:fld>
            <a:endParaRPr lang="en-IN"/>
          </a:p>
        </p:txBody>
      </p:sp>
    </p:spTree>
    <p:extLst>
      <p:ext uri="{BB962C8B-B14F-4D97-AF65-F5344CB8AC3E}">
        <p14:creationId xmlns:p14="http://schemas.microsoft.com/office/powerpoint/2010/main" val="27658963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SpaceX Nails Landing of Reusable Rocket on Land">
            <a:hlinkClick r:id="" action="ppaction://media"/>
            <a:extLst>
              <a:ext uri="{FF2B5EF4-FFF2-40B4-BE49-F238E27FC236}">
                <a16:creationId xmlns:a16="http://schemas.microsoft.com/office/drawing/2014/main" id="{8AB466BD-FDAF-8447-5BB5-69405D228816}"/>
              </a:ext>
            </a:extLst>
          </p:cNvPr>
          <p:cNvPicPr>
            <a:picLocks noGrp="1" noRot="1" noChangeAspect="1"/>
          </p:cNvPicPr>
          <p:nvPr>
            <p:ph idx="1"/>
            <a:videoFile r:link="rId1"/>
          </p:nvPr>
        </p:nvPicPr>
        <p:blipFill>
          <a:blip r:embed="rId3"/>
          <a:stretch>
            <a:fillRect/>
          </a:stretch>
        </p:blipFill>
        <p:spPr>
          <a:xfrm>
            <a:off x="529023" y="70424"/>
            <a:ext cx="11133954" cy="6285926"/>
          </a:xfrm>
          <a:prstGeom prst="rect">
            <a:avLst/>
          </a:prstGeom>
        </p:spPr>
      </p:pic>
      <p:sp>
        <p:nvSpPr>
          <p:cNvPr id="4" name="Date Placeholder 3">
            <a:extLst>
              <a:ext uri="{FF2B5EF4-FFF2-40B4-BE49-F238E27FC236}">
                <a16:creationId xmlns:a16="http://schemas.microsoft.com/office/drawing/2014/main" id="{441FDD29-ED81-D362-665B-A565429EC536}"/>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7B778299-82F9-7760-2709-432D9B2F65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C4B789-6315-5BC8-745D-1E72C48B6227}"/>
              </a:ext>
            </a:extLst>
          </p:cNvPr>
          <p:cNvSpPr>
            <a:spLocks noGrp="1"/>
          </p:cNvSpPr>
          <p:nvPr>
            <p:ph type="sldNum" sz="quarter" idx="12"/>
          </p:nvPr>
        </p:nvSpPr>
        <p:spPr/>
        <p:txBody>
          <a:bodyPr/>
          <a:lstStyle/>
          <a:p>
            <a:fld id="{89C13E10-0481-440C-BC01-7029970E33BF}" type="slidenum">
              <a:rPr lang="en-IN" smtClean="0"/>
              <a:t>106</a:t>
            </a:fld>
            <a:endParaRPr lang="en-IN"/>
          </a:p>
        </p:txBody>
      </p:sp>
    </p:spTree>
    <p:extLst>
      <p:ext uri="{BB962C8B-B14F-4D97-AF65-F5344CB8AC3E}">
        <p14:creationId xmlns:p14="http://schemas.microsoft.com/office/powerpoint/2010/main" val="362880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20FB-0259-009B-5596-A62021E3C5EE}"/>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657ACF9-C01C-890B-4979-14E4FA26FDBE}"/>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2857426-5210-3CA2-CD56-F21F5C3EA4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7A008A-3B98-F082-411F-FC28351BAD49}"/>
              </a:ext>
            </a:extLst>
          </p:cNvPr>
          <p:cNvSpPr>
            <a:spLocks noGrp="1"/>
          </p:cNvSpPr>
          <p:nvPr>
            <p:ph type="sldNum" sz="quarter" idx="12"/>
          </p:nvPr>
        </p:nvSpPr>
        <p:spPr/>
        <p:txBody>
          <a:bodyPr/>
          <a:lstStyle/>
          <a:p>
            <a:fld id="{89C13E10-0481-440C-BC01-7029970E33BF}" type="slidenum">
              <a:rPr lang="en-IN" smtClean="0"/>
              <a:t>107</a:t>
            </a:fld>
            <a:endParaRPr lang="en-IN"/>
          </a:p>
        </p:txBody>
      </p:sp>
      <p:pic>
        <p:nvPicPr>
          <p:cNvPr id="7" name="Online Media 6" title="First Look at Addverb COBOT: The Future of Robots #robots #techy #shorts">
            <a:hlinkClick r:id="" action="ppaction://media"/>
            <a:extLst>
              <a:ext uri="{FF2B5EF4-FFF2-40B4-BE49-F238E27FC236}">
                <a16:creationId xmlns:a16="http://schemas.microsoft.com/office/drawing/2014/main" id="{19A18698-6355-2DD1-7C04-4125900E435F}"/>
              </a:ext>
            </a:extLst>
          </p:cNvPr>
          <p:cNvPicPr>
            <a:picLocks noRot="1" noChangeAspect="1"/>
          </p:cNvPicPr>
          <p:nvPr>
            <a:videoFile r:link="rId1"/>
          </p:nvPr>
        </p:nvPicPr>
        <p:blipFill>
          <a:blip r:embed="rId3"/>
          <a:stretch>
            <a:fillRect/>
          </a:stretch>
        </p:blipFill>
        <p:spPr>
          <a:xfrm>
            <a:off x="515622" y="0"/>
            <a:ext cx="11160756" cy="6301057"/>
          </a:xfrm>
          <a:prstGeom prst="rect">
            <a:avLst/>
          </a:prstGeom>
        </p:spPr>
      </p:pic>
    </p:spTree>
    <p:extLst>
      <p:ext uri="{BB962C8B-B14F-4D97-AF65-F5344CB8AC3E}">
        <p14:creationId xmlns:p14="http://schemas.microsoft.com/office/powerpoint/2010/main" val="636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DE2E-793A-9953-3777-16C856EDF798}"/>
              </a:ext>
            </a:extLst>
          </p:cNvPr>
          <p:cNvSpPr>
            <a:spLocks noGrp="1"/>
          </p:cNvSpPr>
          <p:nvPr>
            <p:ph type="title"/>
          </p:nvPr>
        </p:nvSpPr>
        <p:spPr/>
        <p:txBody>
          <a:bodyPr/>
          <a:lstStyle/>
          <a:p>
            <a:endParaRPr lang="en-IN"/>
          </a:p>
        </p:txBody>
      </p:sp>
      <p:pic>
        <p:nvPicPr>
          <p:cNvPr id="7" name="Online Media 6" title="Atlas Gets a Grip | Boston Dynamics">
            <a:hlinkClick r:id="" action="ppaction://media"/>
            <a:extLst>
              <a:ext uri="{FF2B5EF4-FFF2-40B4-BE49-F238E27FC236}">
                <a16:creationId xmlns:a16="http://schemas.microsoft.com/office/drawing/2014/main" id="{B258E071-6496-3D52-1969-9D6D26D90340}"/>
              </a:ext>
            </a:extLst>
          </p:cNvPr>
          <p:cNvPicPr>
            <a:picLocks noGrp="1" noRot="1" noChangeAspect="1"/>
          </p:cNvPicPr>
          <p:nvPr>
            <p:ph idx="1"/>
            <a:videoFile r:link="rId1"/>
          </p:nvPr>
        </p:nvPicPr>
        <p:blipFill>
          <a:blip r:embed="rId3"/>
          <a:stretch>
            <a:fillRect/>
          </a:stretch>
        </p:blipFill>
        <p:spPr>
          <a:xfrm>
            <a:off x="538480" y="0"/>
            <a:ext cx="11115040" cy="6275247"/>
          </a:xfrm>
          <a:prstGeom prst="rect">
            <a:avLst/>
          </a:prstGeom>
        </p:spPr>
      </p:pic>
      <p:sp>
        <p:nvSpPr>
          <p:cNvPr id="4" name="Date Placeholder 3">
            <a:extLst>
              <a:ext uri="{FF2B5EF4-FFF2-40B4-BE49-F238E27FC236}">
                <a16:creationId xmlns:a16="http://schemas.microsoft.com/office/drawing/2014/main" id="{37581CE5-E1D2-BED2-541C-AC56E2CBB81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BB6127B-CDDA-CC89-5ECE-922358EFB7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F79AAD-7FC7-1C12-0208-8DE18A7F5262}"/>
              </a:ext>
            </a:extLst>
          </p:cNvPr>
          <p:cNvSpPr>
            <a:spLocks noGrp="1"/>
          </p:cNvSpPr>
          <p:nvPr>
            <p:ph type="sldNum" sz="quarter" idx="12"/>
          </p:nvPr>
        </p:nvSpPr>
        <p:spPr/>
        <p:txBody>
          <a:bodyPr/>
          <a:lstStyle/>
          <a:p>
            <a:fld id="{89C13E10-0481-440C-BC01-7029970E33BF}" type="slidenum">
              <a:rPr lang="en-IN" smtClean="0"/>
              <a:t>108</a:t>
            </a:fld>
            <a:endParaRPr lang="en-IN"/>
          </a:p>
        </p:txBody>
      </p:sp>
    </p:spTree>
    <p:extLst>
      <p:ext uri="{BB962C8B-B14F-4D97-AF65-F5344CB8AC3E}">
        <p14:creationId xmlns:p14="http://schemas.microsoft.com/office/powerpoint/2010/main" val="4371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A202-523B-9C4C-9A88-70FF779C454F}"/>
              </a:ext>
            </a:extLst>
          </p:cNvPr>
          <p:cNvSpPr>
            <a:spLocks noGrp="1"/>
          </p:cNvSpPr>
          <p:nvPr>
            <p:ph type="title"/>
          </p:nvPr>
        </p:nvSpPr>
        <p:spPr/>
        <p:txBody>
          <a:bodyPr/>
          <a:lstStyle/>
          <a:p>
            <a:endParaRPr lang="en-IN"/>
          </a:p>
        </p:txBody>
      </p:sp>
      <p:pic>
        <p:nvPicPr>
          <p:cNvPr id="7" name="Online Media 6" title="Tesla Bot Update">
            <a:hlinkClick r:id="" action="ppaction://media"/>
            <a:extLst>
              <a:ext uri="{FF2B5EF4-FFF2-40B4-BE49-F238E27FC236}">
                <a16:creationId xmlns:a16="http://schemas.microsoft.com/office/drawing/2014/main" id="{D0A57645-B5FA-CE4E-8804-B1B3E7AFADFE}"/>
              </a:ext>
            </a:extLst>
          </p:cNvPr>
          <p:cNvPicPr>
            <a:picLocks noGrp="1" noRot="1" noChangeAspect="1"/>
          </p:cNvPicPr>
          <p:nvPr>
            <p:ph idx="1"/>
            <a:videoFile r:link="rId1"/>
          </p:nvPr>
        </p:nvPicPr>
        <p:blipFill>
          <a:blip r:embed="rId3"/>
          <a:stretch>
            <a:fillRect/>
          </a:stretch>
        </p:blipFill>
        <p:spPr>
          <a:xfrm>
            <a:off x="562257" y="0"/>
            <a:ext cx="11067486" cy="6248400"/>
          </a:xfrm>
          <a:prstGeom prst="rect">
            <a:avLst/>
          </a:prstGeom>
        </p:spPr>
      </p:pic>
      <p:sp>
        <p:nvSpPr>
          <p:cNvPr id="4" name="Date Placeholder 3">
            <a:extLst>
              <a:ext uri="{FF2B5EF4-FFF2-40B4-BE49-F238E27FC236}">
                <a16:creationId xmlns:a16="http://schemas.microsoft.com/office/drawing/2014/main" id="{7E385179-A0FB-711E-EA37-24198BDD9382}"/>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2BD6E06-B001-C68B-A460-714B9204D3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7A1F3B-4107-9B9E-B213-A9E80DB9B4A5}"/>
              </a:ext>
            </a:extLst>
          </p:cNvPr>
          <p:cNvSpPr>
            <a:spLocks noGrp="1"/>
          </p:cNvSpPr>
          <p:nvPr>
            <p:ph type="sldNum" sz="quarter" idx="12"/>
          </p:nvPr>
        </p:nvSpPr>
        <p:spPr/>
        <p:txBody>
          <a:bodyPr/>
          <a:lstStyle/>
          <a:p>
            <a:fld id="{89C13E10-0481-440C-BC01-7029970E33BF}" type="slidenum">
              <a:rPr lang="en-IN" smtClean="0"/>
              <a:t>109</a:t>
            </a:fld>
            <a:endParaRPr lang="en-IN"/>
          </a:p>
        </p:txBody>
      </p:sp>
    </p:spTree>
    <p:extLst>
      <p:ext uri="{BB962C8B-B14F-4D97-AF65-F5344CB8AC3E}">
        <p14:creationId xmlns:p14="http://schemas.microsoft.com/office/powerpoint/2010/main" val="33386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11</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528320"/>
            <a:ext cx="10515600" cy="5648643"/>
          </a:xfrm>
        </p:spPr>
        <p:txBody>
          <a:bodyPr>
            <a:normAutofit/>
          </a:bodyPr>
          <a:lstStyle/>
          <a:p>
            <a:pPr marL="0" indent="0">
              <a:buNone/>
            </a:pPr>
            <a:r>
              <a:rPr lang="en-US" dirty="0"/>
              <a:t>Logistics and Warehousing</a:t>
            </a:r>
          </a:p>
        </p:txBody>
      </p:sp>
      <p:pic>
        <p:nvPicPr>
          <p:cNvPr id="37890" name="Picture 2" descr="The Growing Importance of Robots in the Logistics Sector - KnowHow">
            <a:extLst>
              <a:ext uri="{FF2B5EF4-FFF2-40B4-BE49-F238E27FC236}">
                <a16:creationId xmlns:a16="http://schemas.microsoft.com/office/drawing/2014/main" id="{F0E6E0F8-4322-8A57-D68D-77BC75E06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 y="2137111"/>
            <a:ext cx="4450080" cy="2968169"/>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DB Schenker Brings its First Logistics Robot in the Czech Republic into  Operation - Logistics Manager">
            <a:extLst>
              <a:ext uri="{FF2B5EF4-FFF2-40B4-BE49-F238E27FC236}">
                <a16:creationId xmlns:a16="http://schemas.microsoft.com/office/drawing/2014/main" id="{F6BC565D-F54D-917D-B738-0E7BA0B5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391" y="528320"/>
            <a:ext cx="4884418" cy="2750994"/>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New study: Mobile robots in logistics centres to exceed $3 billion in 2022  – Robotics &amp; Automation News">
            <a:extLst>
              <a:ext uri="{FF2B5EF4-FFF2-40B4-BE49-F238E27FC236}">
                <a16:creationId xmlns:a16="http://schemas.microsoft.com/office/drawing/2014/main" id="{5B06F187-2AC9-E748-8E98-08C1F2F5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944" y="3621196"/>
            <a:ext cx="3826511" cy="255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2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1AD5-398C-FE1F-24C3-E70EC98D0AFF}"/>
              </a:ext>
            </a:extLst>
          </p:cNvPr>
          <p:cNvSpPr>
            <a:spLocks noGrp="1"/>
          </p:cNvSpPr>
          <p:nvPr>
            <p:ph type="title"/>
          </p:nvPr>
        </p:nvSpPr>
        <p:spPr/>
        <p:txBody>
          <a:bodyPr/>
          <a:lstStyle/>
          <a:p>
            <a:endParaRPr lang="en-IN"/>
          </a:p>
        </p:txBody>
      </p:sp>
      <p:pic>
        <p:nvPicPr>
          <p:cNvPr id="7" name="Online Media 6" title="Apollo Tote Picking">
            <a:hlinkClick r:id="" action="ppaction://media"/>
            <a:extLst>
              <a:ext uri="{FF2B5EF4-FFF2-40B4-BE49-F238E27FC236}">
                <a16:creationId xmlns:a16="http://schemas.microsoft.com/office/drawing/2014/main" id="{C7098DDC-8CBF-BA51-F10A-863D4212DDD8}"/>
              </a:ext>
            </a:extLst>
          </p:cNvPr>
          <p:cNvPicPr>
            <a:picLocks noGrp="1" noRot="1" noChangeAspect="1"/>
          </p:cNvPicPr>
          <p:nvPr>
            <p:ph idx="1"/>
            <a:videoFile r:link="rId1"/>
          </p:nvPr>
        </p:nvPicPr>
        <p:blipFill>
          <a:blip r:embed="rId3"/>
          <a:stretch>
            <a:fillRect/>
          </a:stretch>
        </p:blipFill>
        <p:spPr>
          <a:xfrm>
            <a:off x="593285" y="0"/>
            <a:ext cx="11005430" cy="6213365"/>
          </a:xfrm>
          <a:prstGeom prst="rect">
            <a:avLst/>
          </a:prstGeom>
        </p:spPr>
      </p:pic>
      <p:sp>
        <p:nvSpPr>
          <p:cNvPr id="4" name="Date Placeholder 3">
            <a:extLst>
              <a:ext uri="{FF2B5EF4-FFF2-40B4-BE49-F238E27FC236}">
                <a16:creationId xmlns:a16="http://schemas.microsoft.com/office/drawing/2014/main" id="{33F3D7C2-7345-B6DC-C62A-5B8B86E3C32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D4640C68-FDB3-BFAE-C175-867AAFCBEB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C8A2A-CE49-5A87-20D3-55B3F0BC8236}"/>
              </a:ext>
            </a:extLst>
          </p:cNvPr>
          <p:cNvSpPr>
            <a:spLocks noGrp="1"/>
          </p:cNvSpPr>
          <p:nvPr>
            <p:ph type="sldNum" sz="quarter" idx="12"/>
          </p:nvPr>
        </p:nvSpPr>
        <p:spPr/>
        <p:txBody>
          <a:bodyPr/>
          <a:lstStyle/>
          <a:p>
            <a:fld id="{89C13E10-0481-440C-BC01-7029970E33BF}" type="slidenum">
              <a:rPr lang="en-IN" smtClean="0"/>
              <a:t>110</a:t>
            </a:fld>
            <a:endParaRPr lang="en-IN"/>
          </a:p>
        </p:txBody>
      </p:sp>
    </p:spTree>
    <p:extLst>
      <p:ext uri="{BB962C8B-B14F-4D97-AF65-F5344CB8AC3E}">
        <p14:creationId xmlns:p14="http://schemas.microsoft.com/office/powerpoint/2010/main" val="41246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B11A-B3C3-147D-D719-5ACE0F8E0FA1}"/>
              </a:ext>
            </a:extLst>
          </p:cNvPr>
          <p:cNvSpPr>
            <a:spLocks noGrp="1"/>
          </p:cNvSpPr>
          <p:nvPr>
            <p:ph type="title"/>
          </p:nvPr>
        </p:nvSpPr>
        <p:spPr/>
        <p:txBody>
          <a:bodyPr/>
          <a:lstStyle/>
          <a:p>
            <a:endParaRPr lang="en-IN"/>
          </a:p>
        </p:txBody>
      </p:sp>
      <p:pic>
        <p:nvPicPr>
          <p:cNvPr id="7" name="Online Media 6" title="Full Self-Driving">
            <a:hlinkClick r:id="" action="ppaction://media"/>
            <a:extLst>
              <a:ext uri="{FF2B5EF4-FFF2-40B4-BE49-F238E27FC236}">
                <a16:creationId xmlns:a16="http://schemas.microsoft.com/office/drawing/2014/main" id="{805E09A3-0EF0-2DE1-5A51-2AA07D6DEFAD}"/>
              </a:ext>
            </a:extLst>
          </p:cNvPr>
          <p:cNvPicPr>
            <a:picLocks noGrp="1" noRot="1" noChangeAspect="1"/>
          </p:cNvPicPr>
          <p:nvPr>
            <p:ph idx="1"/>
            <a:videoFile r:link="rId1"/>
          </p:nvPr>
        </p:nvPicPr>
        <p:blipFill>
          <a:blip r:embed="rId3"/>
          <a:stretch>
            <a:fillRect/>
          </a:stretch>
        </p:blipFill>
        <p:spPr>
          <a:xfrm>
            <a:off x="554990" y="0"/>
            <a:ext cx="11049491" cy="6238240"/>
          </a:xfrm>
          <a:prstGeom prst="rect">
            <a:avLst/>
          </a:prstGeom>
        </p:spPr>
      </p:pic>
      <p:sp>
        <p:nvSpPr>
          <p:cNvPr id="4" name="Date Placeholder 3">
            <a:extLst>
              <a:ext uri="{FF2B5EF4-FFF2-40B4-BE49-F238E27FC236}">
                <a16:creationId xmlns:a16="http://schemas.microsoft.com/office/drawing/2014/main" id="{D7ED959E-F6C3-1E51-F09F-6D696EB63A66}"/>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B3F12EB-A93B-84CA-ED30-DBE555F190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79C3FD-508E-FCCA-DA56-3E413CDE1A84}"/>
              </a:ext>
            </a:extLst>
          </p:cNvPr>
          <p:cNvSpPr>
            <a:spLocks noGrp="1"/>
          </p:cNvSpPr>
          <p:nvPr>
            <p:ph type="sldNum" sz="quarter" idx="12"/>
          </p:nvPr>
        </p:nvSpPr>
        <p:spPr/>
        <p:txBody>
          <a:bodyPr/>
          <a:lstStyle/>
          <a:p>
            <a:fld id="{89C13E10-0481-440C-BC01-7029970E33BF}" type="slidenum">
              <a:rPr lang="en-IN" smtClean="0"/>
              <a:t>111</a:t>
            </a:fld>
            <a:endParaRPr lang="en-IN"/>
          </a:p>
        </p:txBody>
      </p:sp>
    </p:spTree>
    <p:extLst>
      <p:ext uri="{BB962C8B-B14F-4D97-AF65-F5344CB8AC3E}">
        <p14:creationId xmlns:p14="http://schemas.microsoft.com/office/powerpoint/2010/main" val="192952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13CD-0A1F-0123-82AE-D3A6790E23CB}"/>
              </a:ext>
            </a:extLst>
          </p:cNvPr>
          <p:cNvSpPr>
            <a:spLocks noGrp="1"/>
          </p:cNvSpPr>
          <p:nvPr>
            <p:ph type="title"/>
          </p:nvPr>
        </p:nvSpPr>
        <p:spPr/>
        <p:txBody>
          <a:bodyPr/>
          <a:lstStyle/>
          <a:p>
            <a:r>
              <a:rPr lang="en-IN" dirty="0"/>
              <a:t>Resources</a:t>
            </a:r>
          </a:p>
        </p:txBody>
      </p:sp>
      <p:sp>
        <p:nvSpPr>
          <p:cNvPr id="4" name="Date Placeholder 3">
            <a:extLst>
              <a:ext uri="{FF2B5EF4-FFF2-40B4-BE49-F238E27FC236}">
                <a16:creationId xmlns:a16="http://schemas.microsoft.com/office/drawing/2014/main" id="{B2E7DF5D-38B6-50CD-D4A1-BD4039B3147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19131924-08F8-E52D-13AD-F6D16C92E7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C66182-FDE7-AD25-6122-EA7074DC6C13}"/>
              </a:ext>
            </a:extLst>
          </p:cNvPr>
          <p:cNvSpPr>
            <a:spLocks noGrp="1"/>
          </p:cNvSpPr>
          <p:nvPr>
            <p:ph type="sldNum" sz="quarter" idx="12"/>
          </p:nvPr>
        </p:nvSpPr>
        <p:spPr/>
        <p:txBody>
          <a:bodyPr/>
          <a:lstStyle/>
          <a:p>
            <a:fld id="{89C13E10-0481-440C-BC01-7029970E33BF}" type="slidenum">
              <a:rPr lang="en-IN" smtClean="0"/>
              <a:t>112</a:t>
            </a:fld>
            <a:endParaRPr lang="en-IN"/>
          </a:p>
        </p:txBody>
      </p:sp>
      <p:sp>
        <p:nvSpPr>
          <p:cNvPr id="9" name="Content Placeholder 8">
            <a:extLst>
              <a:ext uri="{FF2B5EF4-FFF2-40B4-BE49-F238E27FC236}">
                <a16:creationId xmlns:a16="http://schemas.microsoft.com/office/drawing/2014/main" id="{7E8D3A89-41C2-0A81-EF8C-8FDED490428D}"/>
              </a:ext>
            </a:extLst>
          </p:cNvPr>
          <p:cNvSpPr>
            <a:spLocks noGrp="1"/>
          </p:cNvSpPr>
          <p:nvPr>
            <p:ph idx="1"/>
          </p:nvPr>
        </p:nvSpPr>
        <p:spPr/>
        <p:txBody>
          <a:bodyPr/>
          <a:lstStyle/>
          <a:p>
            <a:r>
              <a:rPr lang="en-US" dirty="0">
                <a:hlinkClick r:id="rId2"/>
              </a:rPr>
              <a:t>Introduction to Robotics and Perception</a:t>
            </a:r>
            <a:endParaRPr lang="en-US" dirty="0"/>
          </a:p>
          <a:p>
            <a:r>
              <a:rPr lang="en-IN" dirty="0">
                <a:hlinkClick r:id="rId3"/>
              </a:rPr>
              <a:t>Robotic and machine-vision resources</a:t>
            </a:r>
            <a:endParaRPr lang="en-IN" dirty="0"/>
          </a:p>
          <a:p>
            <a:r>
              <a:rPr lang="en-IN" dirty="0">
                <a:hlinkClick r:id="rId4"/>
              </a:rPr>
              <a:t>Machine Learning for Robotics</a:t>
            </a:r>
            <a:endParaRPr lang="en-IN" dirty="0"/>
          </a:p>
          <a:p>
            <a:r>
              <a:rPr lang="en-US" dirty="0">
                <a:hlinkClick r:id="rId5"/>
              </a:rPr>
              <a:t>List of Robotics Manipulation Projects for Beginners</a:t>
            </a:r>
            <a:endParaRPr lang="en-US" dirty="0"/>
          </a:p>
          <a:p>
            <a:r>
              <a:rPr lang="en-IN" dirty="0">
                <a:hlinkClick r:id="rId6"/>
              </a:rPr>
              <a:t>Autonomous Navigation Projects</a:t>
            </a:r>
            <a:endParaRPr lang="en-IN" dirty="0"/>
          </a:p>
        </p:txBody>
      </p:sp>
    </p:spTree>
    <p:extLst>
      <p:ext uri="{BB962C8B-B14F-4D97-AF65-F5344CB8AC3E}">
        <p14:creationId xmlns:p14="http://schemas.microsoft.com/office/powerpoint/2010/main" val="2052719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8F32-3E08-6BFA-0E3E-BA92008143EF}"/>
              </a:ext>
            </a:extLst>
          </p:cNvPr>
          <p:cNvSpPr>
            <a:spLocks noGrp="1"/>
          </p:cNvSpPr>
          <p:nvPr>
            <p:ph type="title"/>
          </p:nvPr>
        </p:nvSpPr>
        <p:spPr>
          <a:xfrm>
            <a:off x="838200" y="2766218"/>
            <a:ext cx="10515600" cy="1325563"/>
          </a:xfrm>
        </p:spPr>
        <p:txBody>
          <a:bodyPr/>
          <a:lstStyle/>
          <a:p>
            <a:pPr algn="ctr"/>
            <a:r>
              <a:rPr lang="en-IN" dirty="0"/>
              <a:t>Questions????</a:t>
            </a:r>
          </a:p>
        </p:txBody>
      </p:sp>
      <p:sp>
        <p:nvSpPr>
          <p:cNvPr id="4" name="Date Placeholder 3">
            <a:extLst>
              <a:ext uri="{FF2B5EF4-FFF2-40B4-BE49-F238E27FC236}">
                <a16:creationId xmlns:a16="http://schemas.microsoft.com/office/drawing/2014/main" id="{08830B71-6755-8A02-08AB-11A4CC74F96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8BA60EF7-7A13-587D-BCBC-D3D8B7A2AC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9D72A2-728C-A3A8-956B-81F6AF79FB68}"/>
              </a:ext>
            </a:extLst>
          </p:cNvPr>
          <p:cNvSpPr>
            <a:spLocks noGrp="1"/>
          </p:cNvSpPr>
          <p:nvPr>
            <p:ph type="sldNum" sz="quarter" idx="12"/>
          </p:nvPr>
        </p:nvSpPr>
        <p:spPr/>
        <p:txBody>
          <a:bodyPr/>
          <a:lstStyle/>
          <a:p>
            <a:fld id="{89C13E10-0481-440C-BC01-7029970E33BF}" type="slidenum">
              <a:rPr lang="en-IN" smtClean="0"/>
              <a:t>113</a:t>
            </a:fld>
            <a:endParaRPr lang="en-IN"/>
          </a:p>
        </p:txBody>
      </p:sp>
    </p:spTree>
    <p:extLst>
      <p:ext uri="{BB962C8B-B14F-4D97-AF65-F5344CB8AC3E}">
        <p14:creationId xmlns:p14="http://schemas.microsoft.com/office/powerpoint/2010/main" val="247087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12</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528320"/>
            <a:ext cx="10515600" cy="5648643"/>
          </a:xfrm>
        </p:spPr>
        <p:txBody>
          <a:bodyPr>
            <a:normAutofit/>
          </a:bodyPr>
          <a:lstStyle/>
          <a:p>
            <a:pPr marL="0" indent="0">
              <a:buNone/>
            </a:pPr>
            <a:r>
              <a:rPr lang="en-US" dirty="0"/>
              <a:t>Logistics and Warehousing</a:t>
            </a:r>
          </a:p>
        </p:txBody>
      </p:sp>
      <p:pic>
        <p:nvPicPr>
          <p:cNvPr id="38914" name="Picture 2" descr="8 Types of Warehouse Robots by Application - Robotics 24/7">
            <a:extLst>
              <a:ext uri="{FF2B5EF4-FFF2-40B4-BE49-F238E27FC236}">
                <a16:creationId xmlns:a16="http://schemas.microsoft.com/office/drawing/2014/main" id="{B56CA615-8805-C84C-580B-622CF3849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880" y="1088801"/>
            <a:ext cx="9032240" cy="508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197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13</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294640"/>
            <a:ext cx="10515600" cy="5882323"/>
          </a:xfrm>
        </p:spPr>
        <p:txBody>
          <a:bodyPr>
            <a:normAutofit/>
          </a:bodyPr>
          <a:lstStyle/>
          <a:p>
            <a:pPr marL="0" indent="0">
              <a:buNone/>
            </a:pPr>
            <a:r>
              <a:rPr lang="en-US" dirty="0"/>
              <a:t>Defense and Security</a:t>
            </a:r>
          </a:p>
        </p:txBody>
      </p:sp>
      <p:pic>
        <p:nvPicPr>
          <p:cNvPr id="39938" name="Picture 2" descr="Service Robots: Defense">
            <a:extLst>
              <a:ext uri="{FF2B5EF4-FFF2-40B4-BE49-F238E27FC236}">
                <a16:creationId xmlns:a16="http://schemas.microsoft.com/office/drawing/2014/main" id="{5E23DBC6-0256-8AA1-CBD8-A7F5B3011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50925"/>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Military robot - Wikipedia">
            <a:extLst>
              <a:ext uri="{FF2B5EF4-FFF2-40B4-BE49-F238E27FC236}">
                <a16:creationId xmlns:a16="http://schemas.microsoft.com/office/drawing/2014/main" id="{2E285602-D5C3-976B-80EF-F3E19965F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068" y="294640"/>
            <a:ext cx="43148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iRobot sells its defense and security business to Arlington Capital  Partners – Robotics &amp; Automation News">
            <a:extLst>
              <a:ext uri="{FF2B5EF4-FFF2-40B4-BE49-F238E27FC236}">
                <a16:creationId xmlns:a16="http://schemas.microsoft.com/office/drawing/2014/main" id="{E62AE8FB-05E1-624A-D610-49C4E82F3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81411"/>
            <a:ext cx="4919345" cy="1785246"/>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Israeli Drone and Robotics Companies Team to Introduce a Flying EOD Robot -  Defense Update:">
            <a:extLst>
              <a:ext uri="{FF2B5EF4-FFF2-40B4-BE49-F238E27FC236}">
                <a16:creationId xmlns:a16="http://schemas.microsoft.com/office/drawing/2014/main" id="{53D96850-DEE6-2FF6-E2D4-9559FAE12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8295" y="1332865"/>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CUSV Boat Drone | This Robotic Boat Protects Ships From Attack">
            <a:extLst>
              <a:ext uri="{FF2B5EF4-FFF2-40B4-BE49-F238E27FC236}">
                <a16:creationId xmlns:a16="http://schemas.microsoft.com/office/drawing/2014/main" id="{66571CF8-3F08-18B2-946F-53CB63DF1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2" y="3317951"/>
            <a:ext cx="5873914" cy="294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9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14</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233680"/>
            <a:ext cx="10515600" cy="5943283"/>
          </a:xfrm>
        </p:spPr>
        <p:txBody>
          <a:bodyPr>
            <a:normAutofit/>
          </a:bodyPr>
          <a:lstStyle/>
          <a:p>
            <a:pPr marL="0" indent="0">
              <a:buNone/>
            </a:pPr>
            <a:r>
              <a:rPr lang="en-US" dirty="0"/>
              <a:t>Education and Research</a:t>
            </a:r>
          </a:p>
        </p:txBody>
      </p:sp>
      <p:pic>
        <p:nvPicPr>
          <p:cNvPr id="40962" name="Picture 2" descr="Robot helps students with learning disabilities stay focused | Waterloo  News | University of Waterloo">
            <a:extLst>
              <a:ext uri="{FF2B5EF4-FFF2-40B4-BE49-F238E27FC236}">
                <a16:creationId xmlns:a16="http://schemas.microsoft.com/office/drawing/2014/main" id="{D7412A55-E2AA-016D-1805-FDAC7F8FA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09" y="934720"/>
            <a:ext cx="5103001"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Shaping the future of advanced robotics - Google DeepMind">
            <a:extLst>
              <a:ext uri="{FF2B5EF4-FFF2-40B4-BE49-F238E27FC236}">
                <a16:creationId xmlns:a16="http://schemas.microsoft.com/office/drawing/2014/main" id="{1D7A446B-A5A9-AB98-22DB-2BD3F1F7E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201" y="934720"/>
            <a:ext cx="561219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Roboter-Trainer">
            <a:extLst>
              <a:ext uri="{FF2B5EF4-FFF2-40B4-BE49-F238E27FC236}">
                <a16:creationId xmlns:a16="http://schemas.microsoft.com/office/drawing/2014/main" id="{0125F6C2-CFD0-1066-03E0-CBFE56BD4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079" y="4113900"/>
            <a:ext cx="3274060" cy="2182707"/>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Therapy Robot Play: a new paradigm for child social-emotional development -  Monash University">
            <a:extLst>
              <a:ext uri="{FF2B5EF4-FFF2-40B4-BE49-F238E27FC236}">
                <a16:creationId xmlns:a16="http://schemas.microsoft.com/office/drawing/2014/main" id="{6DBDCC27-6CFC-8C2D-FDDF-7560F3A8D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117" y="4113900"/>
            <a:ext cx="3952357"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2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15</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325120"/>
            <a:ext cx="10515600" cy="5851843"/>
          </a:xfrm>
        </p:spPr>
        <p:txBody>
          <a:bodyPr>
            <a:normAutofit/>
          </a:bodyPr>
          <a:lstStyle/>
          <a:p>
            <a:pPr marL="0" indent="0">
              <a:buNone/>
            </a:pPr>
            <a:r>
              <a:rPr lang="en-US" dirty="0"/>
              <a:t>Entertainment and Hospitality</a:t>
            </a:r>
          </a:p>
        </p:txBody>
      </p:sp>
      <p:pic>
        <p:nvPicPr>
          <p:cNvPr id="41986" name="Picture 2" descr="Exploring the Future of the Hospitality Industry: Real-world Applications  of Robot Workforce">
            <a:extLst>
              <a:ext uri="{FF2B5EF4-FFF2-40B4-BE49-F238E27FC236}">
                <a16:creationId xmlns:a16="http://schemas.microsoft.com/office/drawing/2014/main" id="{CF37613C-2791-C4F4-1D79-0DD81A72C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16000"/>
            <a:ext cx="5057422" cy="28448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Is Your Hospitality Business Ready for a Robot?">
            <a:extLst>
              <a:ext uri="{FF2B5EF4-FFF2-40B4-BE49-F238E27FC236}">
                <a16:creationId xmlns:a16="http://schemas.microsoft.com/office/drawing/2014/main" id="{DAD26EB7-CB91-EACE-0FFE-13CBAA4BB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378" y="1016000"/>
            <a:ext cx="5057422" cy="284480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Would You Play Cards With This Creepy Robot? - Bloomberg">
            <a:extLst>
              <a:ext uri="{FF2B5EF4-FFF2-40B4-BE49-F238E27FC236}">
                <a16:creationId xmlns:a16="http://schemas.microsoft.com/office/drawing/2014/main" id="{D8E57E40-595F-7F33-08DD-E60255053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071" y="4155440"/>
            <a:ext cx="3560657" cy="2377440"/>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The future is now: how robots will change kitchens | KTCHNrebel">
            <a:extLst>
              <a:ext uri="{FF2B5EF4-FFF2-40B4-BE49-F238E27FC236}">
                <a16:creationId xmlns:a16="http://schemas.microsoft.com/office/drawing/2014/main" id="{6BB40693-2C1D-5134-8D90-B0BE34B5E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689" y="4155440"/>
            <a:ext cx="4114800" cy="248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27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16</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274321"/>
            <a:ext cx="10515600" cy="5902642"/>
          </a:xfrm>
        </p:spPr>
        <p:txBody>
          <a:bodyPr>
            <a:normAutofit/>
          </a:bodyPr>
          <a:lstStyle/>
          <a:p>
            <a:pPr marL="0" indent="0">
              <a:buNone/>
            </a:pPr>
            <a:r>
              <a:rPr lang="en-US" dirty="0"/>
              <a:t>Space Exploration</a:t>
            </a:r>
          </a:p>
        </p:txBody>
      </p:sp>
      <p:pic>
        <p:nvPicPr>
          <p:cNvPr id="43010" name="Picture 2" descr="Strengthening the Alliance With Robots for Deeper Space Exploration -  Robotics 24/7">
            <a:extLst>
              <a:ext uri="{FF2B5EF4-FFF2-40B4-BE49-F238E27FC236}">
                <a16:creationId xmlns:a16="http://schemas.microsoft.com/office/drawing/2014/main" id="{183DA949-B256-2325-E992-4988A19B1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170" y="989489"/>
            <a:ext cx="3248648" cy="2236153"/>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The future of living in Mars is entrusted to robots - Personal Robots">
            <a:extLst>
              <a:ext uri="{FF2B5EF4-FFF2-40B4-BE49-F238E27FC236}">
                <a16:creationId xmlns:a16="http://schemas.microsoft.com/office/drawing/2014/main" id="{7F8B13AF-2181-C930-EE3A-B6AB1E32A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565" y="501650"/>
            <a:ext cx="3963670" cy="2230980"/>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ow Robots are Being Used in Space Exploration - Awe Robotics">
            <a:extLst>
              <a:ext uri="{FF2B5EF4-FFF2-40B4-BE49-F238E27FC236}">
                <a16:creationId xmlns:a16="http://schemas.microsoft.com/office/drawing/2014/main" id="{8456C91E-868A-5F52-A20F-C3C4A1EB9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538" y="3565944"/>
            <a:ext cx="3847462" cy="252793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Real-Life 'Replicants': 6 Humanoid Robots Used for Space Exploration | Space">
            <a:extLst>
              <a:ext uri="{FF2B5EF4-FFF2-40B4-BE49-F238E27FC236}">
                <a16:creationId xmlns:a16="http://schemas.microsoft.com/office/drawing/2014/main" id="{ED462A24-63DC-AC5D-8B03-711E083D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207" y="3213781"/>
            <a:ext cx="4579313" cy="30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84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17</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386080"/>
            <a:ext cx="10515600" cy="5790883"/>
          </a:xfrm>
        </p:spPr>
        <p:txBody>
          <a:bodyPr>
            <a:normAutofit/>
          </a:bodyPr>
          <a:lstStyle/>
          <a:p>
            <a:pPr marL="0" indent="0">
              <a:buNone/>
            </a:pPr>
            <a:r>
              <a:rPr lang="en-US" dirty="0"/>
              <a:t>Environmental Monitoring and Disaster Response</a:t>
            </a:r>
            <a:endParaRPr lang="en-IN" dirty="0"/>
          </a:p>
        </p:txBody>
      </p:sp>
      <p:pic>
        <p:nvPicPr>
          <p:cNvPr id="44034" name="Picture 2" descr="Disaster robots: Revolutionizing emergency response with autonomous robots  - AI for Good">
            <a:extLst>
              <a:ext uri="{FF2B5EF4-FFF2-40B4-BE49-F238E27FC236}">
                <a16:creationId xmlns:a16="http://schemas.microsoft.com/office/drawing/2014/main" id="{C867D23D-5C5A-2676-4B75-4EDDD8C8E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539557"/>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saster Response Robot | SpringerLink">
            <a:extLst>
              <a:ext uri="{FF2B5EF4-FFF2-40B4-BE49-F238E27FC236}">
                <a16:creationId xmlns:a16="http://schemas.microsoft.com/office/drawing/2014/main" id="{52A73B36-6822-4885-F181-AC4F68CC3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906270"/>
            <a:ext cx="63817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10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373B-8956-7F1C-84EF-43C251365D7D}"/>
              </a:ext>
            </a:extLst>
          </p:cNvPr>
          <p:cNvSpPr>
            <a:spLocks noGrp="1"/>
          </p:cNvSpPr>
          <p:nvPr>
            <p:ph type="title"/>
          </p:nvPr>
        </p:nvSpPr>
        <p:spPr/>
        <p:txBody>
          <a:bodyPr/>
          <a:lstStyle/>
          <a:p>
            <a:r>
              <a:rPr lang="en-IN" dirty="0"/>
              <a:t>Components of a Robot</a:t>
            </a:r>
          </a:p>
        </p:txBody>
      </p:sp>
      <p:sp>
        <p:nvSpPr>
          <p:cNvPr id="3" name="Content Placeholder 2">
            <a:extLst>
              <a:ext uri="{FF2B5EF4-FFF2-40B4-BE49-F238E27FC236}">
                <a16:creationId xmlns:a16="http://schemas.microsoft.com/office/drawing/2014/main" id="{54ED065C-EFE4-47DA-5C50-314D1D04B69E}"/>
              </a:ext>
            </a:extLst>
          </p:cNvPr>
          <p:cNvSpPr>
            <a:spLocks noGrp="1"/>
          </p:cNvSpPr>
          <p:nvPr>
            <p:ph idx="1"/>
          </p:nvPr>
        </p:nvSpPr>
        <p:spPr>
          <a:xfrm>
            <a:off x="1431587" y="2410872"/>
            <a:ext cx="3597613" cy="2036256"/>
          </a:xfrm>
        </p:spPr>
        <p:txBody>
          <a:bodyPr>
            <a:normAutofit fontScale="92500" lnSpcReduction="20000"/>
          </a:bodyPr>
          <a:lstStyle/>
          <a:p>
            <a:r>
              <a:rPr lang="en-IN" dirty="0"/>
              <a:t>Sensors</a:t>
            </a:r>
          </a:p>
          <a:p>
            <a:r>
              <a:rPr lang="en-IN" dirty="0"/>
              <a:t>End Effector</a:t>
            </a:r>
          </a:p>
          <a:p>
            <a:r>
              <a:rPr lang="en-IN" dirty="0"/>
              <a:t>Actuators</a:t>
            </a:r>
          </a:p>
          <a:p>
            <a:r>
              <a:rPr lang="en-IN" dirty="0"/>
              <a:t>Control Systems</a:t>
            </a:r>
          </a:p>
          <a:p>
            <a:r>
              <a:rPr lang="en-IN" b="1" dirty="0"/>
              <a:t>Power Systems</a:t>
            </a:r>
          </a:p>
        </p:txBody>
      </p:sp>
      <p:sp>
        <p:nvSpPr>
          <p:cNvPr id="4" name="Date Placeholder 3">
            <a:extLst>
              <a:ext uri="{FF2B5EF4-FFF2-40B4-BE49-F238E27FC236}">
                <a16:creationId xmlns:a16="http://schemas.microsoft.com/office/drawing/2014/main" id="{0ECDFEDA-1C5D-C049-0D73-50009D172416}"/>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CB7CA2F4-A544-6C91-FD32-39487C4582E1}"/>
              </a:ext>
            </a:extLst>
          </p:cNvPr>
          <p:cNvSpPr>
            <a:spLocks noGrp="1"/>
          </p:cNvSpPr>
          <p:nvPr>
            <p:ph type="ftr" sz="quarter" idx="11"/>
          </p:nvPr>
        </p:nvSpPr>
        <p:spPr>
          <a:xfrm>
            <a:off x="3754877" y="6356350"/>
            <a:ext cx="4855723" cy="365125"/>
          </a:xfrm>
        </p:spPr>
        <p:txBody>
          <a:bodyPr/>
          <a:lstStyle/>
          <a:p>
            <a:r>
              <a:rPr lang="en-IN" dirty="0"/>
              <a:t>https://rehack.com/science/robotics/components-of-robots/</a:t>
            </a:r>
          </a:p>
        </p:txBody>
      </p:sp>
      <p:sp>
        <p:nvSpPr>
          <p:cNvPr id="6" name="Slide Number Placeholder 5">
            <a:extLst>
              <a:ext uri="{FF2B5EF4-FFF2-40B4-BE49-F238E27FC236}">
                <a16:creationId xmlns:a16="http://schemas.microsoft.com/office/drawing/2014/main" id="{9761720D-8E99-0A36-57B1-AD02B7722079}"/>
              </a:ext>
            </a:extLst>
          </p:cNvPr>
          <p:cNvSpPr>
            <a:spLocks noGrp="1"/>
          </p:cNvSpPr>
          <p:nvPr>
            <p:ph type="sldNum" sz="quarter" idx="12"/>
          </p:nvPr>
        </p:nvSpPr>
        <p:spPr/>
        <p:txBody>
          <a:bodyPr/>
          <a:lstStyle/>
          <a:p>
            <a:fld id="{89C13E10-0481-440C-BC01-7029970E33BF}" type="slidenum">
              <a:rPr lang="en-IN" smtClean="0"/>
              <a:t>18</a:t>
            </a:fld>
            <a:endParaRPr lang="en-IN"/>
          </a:p>
        </p:txBody>
      </p:sp>
      <p:pic>
        <p:nvPicPr>
          <p:cNvPr id="2052" name="Picture 4">
            <a:extLst>
              <a:ext uri="{FF2B5EF4-FFF2-40B4-BE49-F238E27FC236}">
                <a16:creationId xmlns:a16="http://schemas.microsoft.com/office/drawing/2014/main" id="{8273848D-3126-638F-AE10-2162B0A42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66" b="22737"/>
          <a:stretch/>
        </p:blipFill>
        <p:spPr bwMode="auto">
          <a:xfrm>
            <a:off x="6507010" y="1027906"/>
            <a:ext cx="4846790" cy="49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0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222F-33CC-672C-421F-1D9D48809FAB}"/>
              </a:ext>
            </a:extLst>
          </p:cNvPr>
          <p:cNvSpPr>
            <a:spLocks noGrp="1"/>
          </p:cNvSpPr>
          <p:nvPr>
            <p:ph type="title"/>
          </p:nvPr>
        </p:nvSpPr>
        <p:spPr/>
        <p:txBody>
          <a:bodyPr/>
          <a:lstStyle/>
          <a:p>
            <a:r>
              <a:rPr lang="en-IN" dirty="0"/>
              <a:t>Power Systems</a:t>
            </a:r>
          </a:p>
        </p:txBody>
      </p:sp>
      <p:sp>
        <p:nvSpPr>
          <p:cNvPr id="3" name="Content Placeholder 2">
            <a:extLst>
              <a:ext uri="{FF2B5EF4-FFF2-40B4-BE49-F238E27FC236}">
                <a16:creationId xmlns:a16="http://schemas.microsoft.com/office/drawing/2014/main" id="{241C24CA-A224-9B47-F430-0439A674E6FD}"/>
              </a:ext>
            </a:extLst>
          </p:cNvPr>
          <p:cNvSpPr>
            <a:spLocks noGrp="1"/>
          </p:cNvSpPr>
          <p:nvPr>
            <p:ph idx="1"/>
          </p:nvPr>
        </p:nvSpPr>
        <p:spPr/>
        <p:txBody>
          <a:bodyPr/>
          <a:lstStyle/>
          <a:p>
            <a:r>
              <a:rPr lang="en-IN" dirty="0"/>
              <a:t>Power Systems</a:t>
            </a:r>
          </a:p>
          <a:p>
            <a:pPr lvl="1"/>
            <a:r>
              <a:rPr lang="en-IN" dirty="0"/>
              <a:t>Battery Power</a:t>
            </a:r>
          </a:p>
          <a:p>
            <a:pPr lvl="1"/>
            <a:r>
              <a:rPr lang="en-IN" dirty="0"/>
              <a:t>External Power Sources</a:t>
            </a:r>
          </a:p>
          <a:p>
            <a:pPr lvl="1"/>
            <a:endParaRPr lang="en-IN" dirty="0"/>
          </a:p>
          <a:p>
            <a:pPr marL="457200" lvl="1" indent="0">
              <a:buNone/>
            </a:pPr>
            <a:endParaRPr lang="en-IN" dirty="0"/>
          </a:p>
        </p:txBody>
      </p:sp>
      <p:sp>
        <p:nvSpPr>
          <p:cNvPr id="4" name="Date Placeholder 3">
            <a:extLst>
              <a:ext uri="{FF2B5EF4-FFF2-40B4-BE49-F238E27FC236}">
                <a16:creationId xmlns:a16="http://schemas.microsoft.com/office/drawing/2014/main" id="{929FE788-7D94-4471-FF7C-E0F585C31B1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0D4B798C-D52A-18F9-0014-B62598EC2158}"/>
              </a:ext>
            </a:extLst>
          </p:cNvPr>
          <p:cNvSpPr>
            <a:spLocks noGrp="1"/>
          </p:cNvSpPr>
          <p:nvPr>
            <p:ph type="ftr" sz="quarter" idx="11"/>
          </p:nvPr>
        </p:nvSpPr>
        <p:spPr/>
        <p:txBody>
          <a:bodyPr/>
          <a:lstStyle/>
          <a:p>
            <a:r>
              <a:rPr lang="en-IN" dirty="0"/>
              <a:t>https://cdn.werktuigen.com/data/listing/img/vga/ms/32/3990332-01.1691863988__.jpg</a:t>
            </a:r>
          </a:p>
        </p:txBody>
      </p:sp>
      <p:sp>
        <p:nvSpPr>
          <p:cNvPr id="6" name="Slide Number Placeholder 5">
            <a:extLst>
              <a:ext uri="{FF2B5EF4-FFF2-40B4-BE49-F238E27FC236}">
                <a16:creationId xmlns:a16="http://schemas.microsoft.com/office/drawing/2014/main" id="{FBCBB4E4-9801-E071-B4FF-A22BB08DC70D}"/>
              </a:ext>
            </a:extLst>
          </p:cNvPr>
          <p:cNvSpPr>
            <a:spLocks noGrp="1"/>
          </p:cNvSpPr>
          <p:nvPr>
            <p:ph type="sldNum" sz="quarter" idx="12"/>
          </p:nvPr>
        </p:nvSpPr>
        <p:spPr/>
        <p:txBody>
          <a:bodyPr/>
          <a:lstStyle/>
          <a:p>
            <a:fld id="{89C13E10-0481-440C-BC01-7029970E33BF}" type="slidenum">
              <a:rPr lang="en-IN" smtClean="0"/>
              <a:t>19</a:t>
            </a:fld>
            <a:endParaRPr lang="en-IN"/>
          </a:p>
        </p:txBody>
      </p:sp>
      <p:graphicFrame>
        <p:nvGraphicFramePr>
          <p:cNvPr id="7" name="Table 6">
            <a:extLst>
              <a:ext uri="{FF2B5EF4-FFF2-40B4-BE49-F238E27FC236}">
                <a16:creationId xmlns:a16="http://schemas.microsoft.com/office/drawing/2014/main" id="{60392687-7D00-0B05-CADD-46BF1FC29C7E}"/>
              </a:ext>
            </a:extLst>
          </p:cNvPr>
          <p:cNvGraphicFramePr>
            <a:graphicFrameLocks noGrp="1"/>
          </p:cNvGraphicFramePr>
          <p:nvPr>
            <p:extLst>
              <p:ext uri="{D42A27DB-BD31-4B8C-83A1-F6EECF244321}">
                <p14:modId xmlns:p14="http://schemas.microsoft.com/office/powerpoint/2010/main" val="1567477387"/>
              </p:ext>
            </p:extLst>
          </p:nvPr>
        </p:nvGraphicFramePr>
        <p:xfrm>
          <a:off x="838200" y="3233250"/>
          <a:ext cx="6233160" cy="1381760"/>
        </p:xfrm>
        <a:graphic>
          <a:graphicData uri="http://schemas.openxmlformats.org/drawingml/2006/table">
            <a:tbl>
              <a:tblPr bandRow="1">
                <a:tableStyleId>{5C22544A-7EE6-4342-B048-85BDC9FD1C3A}</a:tableStyleId>
              </a:tblPr>
              <a:tblGrid>
                <a:gridCol w="3116580">
                  <a:extLst>
                    <a:ext uri="{9D8B030D-6E8A-4147-A177-3AD203B41FA5}">
                      <a16:colId xmlns:a16="http://schemas.microsoft.com/office/drawing/2014/main" val="4183119259"/>
                    </a:ext>
                  </a:extLst>
                </a:gridCol>
                <a:gridCol w="3116580">
                  <a:extLst>
                    <a:ext uri="{9D8B030D-6E8A-4147-A177-3AD203B41FA5}">
                      <a16:colId xmlns:a16="http://schemas.microsoft.com/office/drawing/2014/main" val="2042336604"/>
                    </a:ext>
                  </a:extLst>
                </a:gridCol>
              </a:tblGrid>
              <a:tr h="370840">
                <a:tc>
                  <a:txBody>
                    <a:bodyPr/>
                    <a:lstStyle/>
                    <a:p>
                      <a:pPr algn="l"/>
                      <a:r>
                        <a:rPr lang="en-IN" dirty="0"/>
                        <a:t>Mobile Robots</a:t>
                      </a:r>
                    </a:p>
                  </a:txBody>
                  <a:tcPr/>
                </a:tc>
                <a:tc>
                  <a:txBody>
                    <a:bodyPr/>
                    <a:lstStyle/>
                    <a:p>
                      <a:pPr algn="l"/>
                      <a:r>
                        <a:rPr lang="en-IN" dirty="0"/>
                        <a:t>Battery-powered</a:t>
                      </a:r>
                    </a:p>
                  </a:txBody>
                  <a:tcPr/>
                </a:tc>
                <a:extLst>
                  <a:ext uri="{0D108BD9-81ED-4DB2-BD59-A6C34878D82A}">
                    <a16:rowId xmlns:a16="http://schemas.microsoft.com/office/drawing/2014/main" val="2807552009"/>
                  </a:ext>
                </a:extLst>
              </a:tr>
              <a:tr h="370840">
                <a:tc>
                  <a:txBody>
                    <a:bodyPr/>
                    <a:lstStyle/>
                    <a:p>
                      <a:pPr algn="l"/>
                      <a:r>
                        <a:rPr lang="en-IN" dirty="0"/>
                        <a:t>Industrial Robots</a:t>
                      </a:r>
                    </a:p>
                  </a:txBody>
                  <a:tcPr/>
                </a:tc>
                <a:tc>
                  <a:txBody>
                    <a:bodyPr/>
                    <a:lstStyle/>
                    <a:p>
                      <a:pPr algn="l"/>
                      <a:r>
                        <a:rPr lang="en-IN" dirty="0"/>
                        <a:t>External power source</a:t>
                      </a:r>
                    </a:p>
                  </a:txBody>
                  <a:tcPr/>
                </a:tc>
                <a:extLst>
                  <a:ext uri="{0D108BD9-81ED-4DB2-BD59-A6C34878D82A}">
                    <a16:rowId xmlns:a16="http://schemas.microsoft.com/office/drawing/2014/main" val="387998378"/>
                  </a:ext>
                </a:extLst>
              </a:tr>
              <a:tr h="370840">
                <a:tc>
                  <a:txBody>
                    <a:bodyPr/>
                    <a:lstStyle/>
                    <a:p>
                      <a:pPr algn="l"/>
                      <a:r>
                        <a:rPr lang="en-IN" dirty="0"/>
                        <a:t>Medical Robots</a:t>
                      </a:r>
                    </a:p>
                  </a:txBody>
                  <a:tcPr/>
                </a:tc>
                <a:tc>
                  <a:txBody>
                    <a:bodyPr/>
                    <a:lstStyle/>
                    <a:p>
                      <a:pPr algn="l"/>
                      <a:r>
                        <a:rPr lang="en-IN" dirty="0"/>
                        <a:t>Battery-powered or external power sources</a:t>
                      </a:r>
                    </a:p>
                  </a:txBody>
                  <a:tcPr/>
                </a:tc>
                <a:extLst>
                  <a:ext uri="{0D108BD9-81ED-4DB2-BD59-A6C34878D82A}">
                    <a16:rowId xmlns:a16="http://schemas.microsoft.com/office/drawing/2014/main" val="1917787334"/>
                  </a:ext>
                </a:extLst>
              </a:tr>
            </a:tbl>
          </a:graphicData>
        </a:graphic>
      </p:graphicFrame>
      <p:pic>
        <p:nvPicPr>
          <p:cNvPr id="21508" name="Picture 4" descr="▷ Kuka VKR 16-2 R1610 + VKRC4-SC5 buy used at Werktuigen">
            <a:extLst>
              <a:ext uri="{FF2B5EF4-FFF2-40B4-BE49-F238E27FC236}">
                <a16:creationId xmlns:a16="http://schemas.microsoft.com/office/drawing/2014/main" id="{B92DF389-4FB5-F1C2-E41D-12A0A68D2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1715294"/>
            <a:ext cx="3429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Robot Battery 12V 33AH (Anderson Conn.)">
            <a:extLst>
              <a:ext uri="{FF2B5EF4-FFF2-40B4-BE49-F238E27FC236}">
                <a16:creationId xmlns:a16="http://schemas.microsoft.com/office/drawing/2014/main" id="{7841D599-B057-C84C-679B-BDF2684D8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59" y="136525"/>
            <a:ext cx="2743201" cy="288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27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A839-2CFA-81C8-7A6B-4E7F2B04C2A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8D27FFD-1DC3-11F4-9727-E0D288B88AD2}"/>
              </a:ext>
            </a:extLst>
          </p:cNvPr>
          <p:cNvSpPr>
            <a:spLocks noGrp="1"/>
          </p:cNvSpPr>
          <p:nvPr>
            <p:ph idx="1"/>
          </p:nvPr>
        </p:nvSpPr>
        <p:spPr>
          <a:xfrm>
            <a:off x="838200" y="1825625"/>
            <a:ext cx="10515600" cy="3843655"/>
          </a:xfrm>
        </p:spPr>
        <p:txBody>
          <a:bodyPr/>
          <a:lstStyle/>
          <a:p>
            <a:r>
              <a:rPr lang="en-IN" dirty="0"/>
              <a:t>Motivation: to introduce you to high-level keywords, and concepts in robotics</a:t>
            </a:r>
          </a:p>
          <a:p>
            <a:r>
              <a:rPr lang="en-IN" dirty="0"/>
              <a:t>This is </a:t>
            </a:r>
            <a:r>
              <a:rPr lang="en-IN" b="1" dirty="0"/>
              <a:t>not</a:t>
            </a:r>
            <a:r>
              <a:rPr lang="en-IN" dirty="0"/>
              <a:t> a lecture; it is a discussion</a:t>
            </a:r>
          </a:p>
          <a:p>
            <a:r>
              <a:rPr lang="en-IN" dirty="0"/>
              <a:t>This session is designed to cover the basics. </a:t>
            </a:r>
          </a:p>
          <a:p>
            <a:r>
              <a:rPr lang="en-IN" dirty="0"/>
              <a:t>Ask questions</a:t>
            </a:r>
          </a:p>
        </p:txBody>
      </p:sp>
      <p:sp>
        <p:nvSpPr>
          <p:cNvPr id="4" name="Date Placeholder 3">
            <a:extLst>
              <a:ext uri="{FF2B5EF4-FFF2-40B4-BE49-F238E27FC236}">
                <a16:creationId xmlns:a16="http://schemas.microsoft.com/office/drawing/2014/main" id="{4E2758C0-E5A5-ACC6-A483-EDB19D338895}"/>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54AD68C4-041D-4D54-A9E8-C675DA7DBF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E13515-7FF4-03AD-BE2E-F4B7B967F2E2}"/>
              </a:ext>
            </a:extLst>
          </p:cNvPr>
          <p:cNvSpPr>
            <a:spLocks noGrp="1"/>
          </p:cNvSpPr>
          <p:nvPr>
            <p:ph type="sldNum" sz="quarter" idx="12"/>
          </p:nvPr>
        </p:nvSpPr>
        <p:spPr/>
        <p:txBody>
          <a:bodyPr/>
          <a:lstStyle/>
          <a:p>
            <a:fld id="{89C13E10-0481-440C-BC01-7029970E33BF}" type="slidenum">
              <a:rPr lang="en-IN" smtClean="0"/>
              <a:t>2</a:t>
            </a:fld>
            <a:endParaRPr lang="en-IN"/>
          </a:p>
        </p:txBody>
      </p:sp>
    </p:spTree>
    <p:extLst>
      <p:ext uri="{BB962C8B-B14F-4D97-AF65-F5344CB8AC3E}">
        <p14:creationId xmlns:p14="http://schemas.microsoft.com/office/powerpoint/2010/main" val="353117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E74B-FA3B-E450-7FB0-D5C9702C827D}"/>
              </a:ext>
            </a:extLst>
          </p:cNvPr>
          <p:cNvSpPr>
            <a:spLocks noGrp="1"/>
          </p:cNvSpPr>
          <p:nvPr>
            <p:ph type="title"/>
          </p:nvPr>
        </p:nvSpPr>
        <p:spPr/>
        <p:txBody>
          <a:bodyPr/>
          <a:lstStyle/>
          <a:p>
            <a:r>
              <a:rPr lang="en-IN" dirty="0"/>
              <a:t>Main Types of Robots</a:t>
            </a:r>
          </a:p>
        </p:txBody>
      </p:sp>
      <p:sp>
        <p:nvSpPr>
          <p:cNvPr id="3" name="Content Placeholder 2">
            <a:extLst>
              <a:ext uri="{FF2B5EF4-FFF2-40B4-BE49-F238E27FC236}">
                <a16:creationId xmlns:a16="http://schemas.microsoft.com/office/drawing/2014/main" id="{624825EA-F236-0BF0-5AC5-7ED76D82219B}"/>
              </a:ext>
            </a:extLst>
          </p:cNvPr>
          <p:cNvSpPr>
            <a:spLocks noGrp="1"/>
          </p:cNvSpPr>
          <p:nvPr>
            <p:ph idx="1"/>
          </p:nvPr>
        </p:nvSpPr>
        <p:spPr/>
        <p:txBody>
          <a:bodyPr/>
          <a:lstStyle/>
          <a:p>
            <a:r>
              <a:rPr lang="en-IN" dirty="0"/>
              <a:t>Autonomous Mobile Robots</a:t>
            </a:r>
          </a:p>
          <a:p>
            <a:r>
              <a:rPr lang="en-IN" dirty="0"/>
              <a:t>Automated Guided Vehicles</a:t>
            </a:r>
          </a:p>
          <a:p>
            <a:r>
              <a:rPr lang="en-IN" dirty="0"/>
              <a:t>Articulated Robots</a:t>
            </a:r>
          </a:p>
          <a:p>
            <a:r>
              <a:rPr lang="en-IN" dirty="0"/>
              <a:t>Humanoids</a:t>
            </a:r>
          </a:p>
          <a:p>
            <a:r>
              <a:rPr lang="en-IN" dirty="0" err="1"/>
              <a:t>Cobots</a:t>
            </a:r>
            <a:endParaRPr lang="en-IN" dirty="0"/>
          </a:p>
          <a:p>
            <a:r>
              <a:rPr lang="en-IN" dirty="0"/>
              <a:t>Hybrids</a:t>
            </a:r>
          </a:p>
        </p:txBody>
      </p:sp>
      <p:sp>
        <p:nvSpPr>
          <p:cNvPr id="4" name="Date Placeholder 3">
            <a:extLst>
              <a:ext uri="{FF2B5EF4-FFF2-40B4-BE49-F238E27FC236}">
                <a16:creationId xmlns:a16="http://schemas.microsoft.com/office/drawing/2014/main" id="{8CE75751-C5B8-EF33-954C-9935926EED1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5783596F-27D3-D0B6-3DEC-686E4EEB792F}"/>
              </a:ext>
            </a:extLst>
          </p:cNvPr>
          <p:cNvSpPr>
            <a:spLocks noGrp="1"/>
          </p:cNvSpPr>
          <p:nvPr>
            <p:ph type="ftr" sz="quarter" idx="11"/>
          </p:nvPr>
        </p:nvSpPr>
        <p:spPr/>
        <p:txBody>
          <a:bodyPr/>
          <a:lstStyle/>
          <a:p>
            <a:r>
              <a:rPr lang="en-IN" dirty="0"/>
              <a:t>Image: https://hy-tek.com/resources/whats-the-difference-between-amr-and-agv/</a:t>
            </a:r>
          </a:p>
        </p:txBody>
      </p:sp>
      <p:sp>
        <p:nvSpPr>
          <p:cNvPr id="6" name="Slide Number Placeholder 5">
            <a:extLst>
              <a:ext uri="{FF2B5EF4-FFF2-40B4-BE49-F238E27FC236}">
                <a16:creationId xmlns:a16="http://schemas.microsoft.com/office/drawing/2014/main" id="{896ADC20-27D6-D404-751D-F65BE37874EF}"/>
              </a:ext>
            </a:extLst>
          </p:cNvPr>
          <p:cNvSpPr>
            <a:spLocks noGrp="1"/>
          </p:cNvSpPr>
          <p:nvPr>
            <p:ph type="sldNum" sz="quarter" idx="12"/>
          </p:nvPr>
        </p:nvSpPr>
        <p:spPr/>
        <p:txBody>
          <a:bodyPr/>
          <a:lstStyle/>
          <a:p>
            <a:fld id="{89C13E10-0481-440C-BC01-7029970E33BF}" type="slidenum">
              <a:rPr lang="en-IN" smtClean="0"/>
              <a:t>20</a:t>
            </a:fld>
            <a:endParaRPr lang="en-IN"/>
          </a:p>
        </p:txBody>
      </p:sp>
      <p:pic>
        <p:nvPicPr>
          <p:cNvPr id="7170" name="Picture 2" descr="difference between agv and amr&#10;source: https://hy-tek.com/resources/whats-the-difference-between-amr-and-agv/">
            <a:extLst>
              <a:ext uri="{FF2B5EF4-FFF2-40B4-BE49-F238E27FC236}">
                <a16:creationId xmlns:a16="http://schemas.microsoft.com/office/drawing/2014/main" id="{77061C08-E1AC-0097-2D88-A2AB00E68568}"/>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152" y="1185862"/>
            <a:ext cx="6501848"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36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92C3-FE68-3E25-35EB-87475C7E13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BDCC7D-291F-E05B-5028-1E923BB5F246}"/>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27990289-F084-32DA-1ABD-E15466346AFC}"/>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CE56DB22-021D-8D57-822E-088B972FDA2D}"/>
              </a:ext>
            </a:extLst>
          </p:cNvPr>
          <p:cNvSpPr>
            <a:spLocks noGrp="1"/>
          </p:cNvSpPr>
          <p:nvPr>
            <p:ph type="ftr" sz="quarter" idx="11"/>
          </p:nvPr>
        </p:nvSpPr>
        <p:spPr/>
        <p:txBody>
          <a:bodyPr/>
          <a:lstStyle/>
          <a:p>
            <a:r>
              <a:rPr lang="en-IN" dirty="0"/>
              <a:t>Kevin Patel, SS23, Foundation Course</a:t>
            </a:r>
          </a:p>
        </p:txBody>
      </p:sp>
      <p:sp>
        <p:nvSpPr>
          <p:cNvPr id="6" name="Slide Number Placeholder 5">
            <a:extLst>
              <a:ext uri="{FF2B5EF4-FFF2-40B4-BE49-F238E27FC236}">
                <a16:creationId xmlns:a16="http://schemas.microsoft.com/office/drawing/2014/main" id="{432942B7-362B-DD66-8D71-0B9243CE3560}"/>
              </a:ext>
            </a:extLst>
          </p:cNvPr>
          <p:cNvSpPr>
            <a:spLocks noGrp="1"/>
          </p:cNvSpPr>
          <p:nvPr>
            <p:ph type="sldNum" sz="quarter" idx="12"/>
          </p:nvPr>
        </p:nvSpPr>
        <p:spPr/>
        <p:txBody>
          <a:bodyPr/>
          <a:lstStyle/>
          <a:p>
            <a:fld id="{89C13E10-0481-440C-BC01-7029970E33BF}" type="slidenum">
              <a:rPr lang="en-IN" smtClean="0"/>
              <a:t>21</a:t>
            </a:fld>
            <a:endParaRPr lang="en-IN"/>
          </a:p>
        </p:txBody>
      </p:sp>
      <p:pic>
        <p:nvPicPr>
          <p:cNvPr id="8" name="Picture 7">
            <a:extLst>
              <a:ext uri="{FF2B5EF4-FFF2-40B4-BE49-F238E27FC236}">
                <a16:creationId xmlns:a16="http://schemas.microsoft.com/office/drawing/2014/main" id="{3A824FA3-822A-41EF-D540-4A152B3992E0}"/>
              </a:ext>
            </a:extLst>
          </p:cNvPr>
          <p:cNvPicPr>
            <a:picLocks noChangeAspect="1"/>
          </p:cNvPicPr>
          <p:nvPr/>
        </p:nvPicPr>
        <p:blipFill>
          <a:blip r:embed="rId2"/>
          <a:stretch>
            <a:fillRect/>
          </a:stretch>
        </p:blipFill>
        <p:spPr>
          <a:xfrm>
            <a:off x="2670122" y="279722"/>
            <a:ext cx="6851756" cy="5656434"/>
          </a:xfrm>
          <a:prstGeom prst="rect">
            <a:avLst/>
          </a:prstGeom>
        </p:spPr>
      </p:pic>
    </p:spTree>
    <p:extLst>
      <p:ext uri="{BB962C8B-B14F-4D97-AF65-F5344CB8AC3E}">
        <p14:creationId xmlns:p14="http://schemas.microsoft.com/office/powerpoint/2010/main" val="2331387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3913-051A-DE66-2128-F8C2960E7FEF}"/>
              </a:ext>
            </a:extLst>
          </p:cNvPr>
          <p:cNvSpPr>
            <a:spLocks noGrp="1"/>
          </p:cNvSpPr>
          <p:nvPr>
            <p:ph type="title"/>
          </p:nvPr>
        </p:nvSpPr>
        <p:spPr>
          <a:xfrm>
            <a:off x="916021" y="848159"/>
            <a:ext cx="6371363" cy="888756"/>
          </a:xfrm>
        </p:spPr>
        <p:txBody>
          <a:bodyPr/>
          <a:lstStyle/>
          <a:p>
            <a:r>
              <a:rPr lang="en-IN" dirty="0"/>
              <a:t>Hybrid Robots</a:t>
            </a:r>
          </a:p>
        </p:txBody>
      </p:sp>
      <p:sp>
        <p:nvSpPr>
          <p:cNvPr id="4" name="Date Placeholder 3">
            <a:extLst>
              <a:ext uri="{FF2B5EF4-FFF2-40B4-BE49-F238E27FC236}">
                <a16:creationId xmlns:a16="http://schemas.microsoft.com/office/drawing/2014/main" id="{C01C6F49-8E64-20CA-9079-9EBDB285563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67B4AE3-3BDF-7A26-82E6-8EC50C3E51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D3D2D8-60CF-73DF-5D9F-0E80387FCC5A}"/>
              </a:ext>
            </a:extLst>
          </p:cNvPr>
          <p:cNvSpPr>
            <a:spLocks noGrp="1"/>
          </p:cNvSpPr>
          <p:nvPr>
            <p:ph type="sldNum" sz="quarter" idx="12"/>
          </p:nvPr>
        </p:nvSpPr>
        <p:spPr/>
        <p:txBody>
          <a:bodyPr/>
          <a:lstStyle/>
          <a:p>
            <a:fld id="{89C13E10-0481-440C-BC01-7029970E33BF}" type="slidenum">
              <a:rPr lang="en-IN" smtClean="0"/>
              <a:t>22</a:t>
            </a:fld>
            <a:endParaRPr lang="en-IN"/>
          </a:p>
        </p:txBody>
      </p:sp>
      <p:pic>
        <p:nvPicPr>
          <p:cNvPr id="8194" name="Picture 2" descr="Dual Arm Industrial Robot,Price,Dual-Arm Collaborative Robot System">
            <a:extLst>
              <a:ext uri="{FF2B5EF4-FFF2-40B4-BE49-F238E27FC236}">
                <a16:creationId xmlns:a16="http://schemas.microsoft.com/office/drawing/2014/main" id="{FF155F51-E058-C966-3334-26CC7ABCF7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105" y="1758295"/>
            <a:ext cx="3341409" cy="334140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DF] Hybrid LMC: Hybrid Learning and Model-based Control for Wheeled  Humanoid Robot via Ensemble Deep Reinforcement Learning | Semantic Scholar">
            <a:extLst>
              <a:ext uri="{FF2B5EF4-FFF2-40B4-BE49-F238E27FC236}">
                <a16:creationId xmlns:a16="http://schemas.microsoft.com/office/drawing/2014/main" id="{2E3C7544-489A-83B6-A40E-6363A0BEF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347" y="3014940"/>
            <a:ext cx="3763305" cy="33414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obotic Research unveils Pegasus Mini hybrid UAS/UGV">
            <a:extLst>
              <a:ext uri="{FF2B5EF4-FFF2-40B4-BE49-F238E27FC236}">
                <a16:creationId xmlns:a16="http://schemas.microsoft.com/office/drawing/2014/main" id="{3D586A61-4C95-CB95-2E77-6C7EAE4E6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048" y="501650"/>
            <a:ext cx="4910847" cy="292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17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2C7BB1-5707-B8B1-8312-AC58C6CBBE49}"/>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CC1B52C-1BAA-040A-22C6-EDFABF1116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591285-38BD-62F1-9752-71F9C252733A}"/>
              </a:ext>
            </a:extLst>
          </p:cNvPr>
          <p:cNvSpPr>
            <a:spLocks noGrp="1"/>
          </p:cNvSpPr>
          <p:nvPr>
            <p:ph type="sldNum" sz="quarter" idx="12"/>
          </p:nvPr>
        </p:nvSpPr>
        <p:spPr/>
        <p:txBody>
          <a:bodyPr/>
          <a:lstStyle/>
          <a:p>
            <a:fld id="{89C13E10-0481-440C-BC01-7029970E33BF}" type="slidenum">
              <a:rPr lang="en-IN" smtClean="0"/>
              <a:t>23</a:t>
            </a:fld>
            <a:endParaRPr lang="en-IN"/>
          </a:p>
        </p:txBody>
      </p:sp>
      <p:pic>
        <p:nvPicPr>
          <p:cNvPr id="9232" name="Picture 16" descr="Kollaborative Roboter | OMRON, Deutschland">
            <a:extLst>
              <a:ext uri="{FF2B5EF4-FFF2-40B4-BE49-F238E27FC236}">
                <a16:creationId xmlns:a16="http://schemas.microsoft.com/office/drawing/2014/main" id="{5B2748AE-4545-F2F3-BB34-C6B2338D0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2" y="0"/>
            <a:ext cx="4817752" cy="3302677"/>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Boston Dynamics Atlas — the Most Dynamic Humanoid Robot | by Fintelics |  Medium">
            <a:extLst>
              <a:ext uri="{FF2B5EF4-FFF2-40B4-BE49-F238E27FC236}">
                <a16:creationId xmlns:a16="http://schemas.microsoft.com/office/drawing/2014/main" id="{8B9C0D2F-23C8-1D7D-0B2E-EEB1009FF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206" y="0"/>
            <a:ext cx="4710620" cy="3697961"/>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6-Axis Articulated Robot Uses in the United States">
            <a:extLst>
              <a:ext uri="{FF2B5EF4-FFF2-40B4-BE49-F238E27FC236}">
                <a16:creationId xmlns:a16="http://schemas.microsoft.com/office/drawing/2014/main" id="{AF56650E-9957-6954-50D9-8487AC85E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504" y="3125367"/>
            <a:ext cx="3596108" cy="359610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DA - RARUK launches new autonomous mobile robot">
            <a:extLst>
              <a:ext uri="{FF2B5EF4-FFF2-40B4-BE49-F238E27FC236}">
                <a16:creationId xmlns:a16="http://schemas.microsoft.com/office/drawing/2014/main" id="{5D8F3725-2228-BEA0-5A2E-68E5958DF0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27" t="9486" r="12982" b="9663"/>
          <a:stretch/>
        </p:blipFill>
        <p:spPr bwMode="auto">
          <a:xfrm>
            <a:off x="267067" y="3901790"/>
            <a:ext cx="3885466" cy="245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68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8C68-F3C3-22D3-1E1A-A714F398A76D}"/>
              </a:ext>
            </a:extLst>
          </p:cNvPr>
          <p:cNvSpPr>
            <a:spLocks noGrp="1"/>
          </p:cNvSpPr>
          <p:nvPr>
            <p:ph type="title"/>
          </p:nvPr>
        </p:nvSpPr>
        <p:spPr>
          <a:xfrm>
            <a:off x="4287466" y="2766218"/>
            <a:ext cx="3617068" cy="1325563"/>
          </a:xfrm>
        </p:spPr>
        <p:txBody>
          <a:bodyPr/>
          <a:lstStyle/>
          <a:p>
            <a:r>
              <a:rPr lang="en-IN" dirty="0"/>
              <a:t>That’s it??????</a:t>
            </a:r>
          </a:p>
        </p:txBody>
      </p:sp>
      <p:sp>
        <p:nvSpPr>
          <p:cNvPr id="4" name="Date Placeholder 3">
            <a:extLst>
              <a:ext uri="{FF2B5EF4-FFF2-40B4-BE49-F238E27FC236}">
                <a16:creationId xmlns:a16="http://schemas.microsoft.com/office/drawing/2014/main" id="{0DCF0D0F-C94D-A695-A5E7-5F723DB46D5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31459FF-251D-44D1-6B03-94620A9C5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23D97E-0D6B-2ED5-E6E6-066D684AB2FC}"/>
              </a:ext>
            </a:extLst>
          </p:cNvPr>
          <p:cNvSpPr>
            <a:spLocks noGrp="1"/>
          </p:cNvSpPr>
          <p:nvPr>
            <p:ph type="sldNum" sz="quarter" idx="12"/>
          </p:nvPr>
        </p:nvSpPr>
        <p:spPr/>
        <p:txBody>
          <a:bodyPr/>
          <a:lstStyle/>
          <a:p>
            <a:fld id="{89C13E10-0481-440C-BC01-7029970E33BF}" type="slidenum">
              <a:rPr lang="en-IN" smtClean="0"/>
              <a:t>24</a:t>
            </a:fld>
            <a:endParaRPr lang="en-IN"/>
          </a:p>
        </p:txBody>
      </p:sp>
    </p:spTree>
    <p:extLst>
      <p:ext uri="{BB962C8B-B14F-4D97-AF65-F5344CB8AC3E}">
        <p14:creationId xmlns:p14="http://schemas.microsoft.com/office/powerpoint/2010/main" val="3497579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CF0D0F-C94D-A695-A5E7-5F723DB46D5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31459FF-251D-44D1-6B03-94620A9C5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23D97E-0D6B-2ED5-E6E6-066D684AB2FC}"/>
              </a:ext>
            </a:extLst>
          </p:cNvPr>
          <p:cNvSpPr>
            <a:spLocks noGrp="1"/>
          </p:cNvSpPr>
          <p:nvPr>
            <p:ph type="sldNum" sz="quarter" idx="12"/>
          </p:nvPr>
        </p:nvSpPr>
        <p:spPr/>
        <p:txBody>
          <a:bodyPr/>
          <a:lstStyle/>
          <a:p>
            <a:fld id="{89C13E10-0481-440C-BC01-7029970E33BF}" type="slidenum">
              <a:rPr lang="en-IN" smtClean="0"/>
              <a:t>25</a:t>
            </a:fld>
            <a:endParaRPr lang="en-IN"/>
          </a:p>
        </p:txBody>
      </p:sp>
      <p:sp>
        <p:nvSpPr>
          <p:cNvPr id="8" name="TextBox 7">
            <a:extLst>
              <a:ext uri="{FF2B5EF4-FFF2-40B4-BE49-F238E27FC236}">
                <a16:creationId xmlns:a16="http://schemas.microsoft.com/office/drawing/2014/main" id="{187A1218-F1D6-8F38-B6FC-CF27CF937B40}"/>
              </a:ext>
            </a:extLst>
          </p:cNvPr>
          <p:cNvSpPr txBox="1"/>
          <p:nvPr/>
        </p:nvSpPr>
        <p:spPr>
          <a:xfrm flipH="1">
            <a:off x="64040" y="1507788"/>
            <a:ext cx="7949119" cy="461665"/>
          </a:xfrm>
          <a:prstGeom prst="rect">
            <a:avLst/>
          </a:prstGeom>
          <a:noFill/>
        </p:spPr>
        <p:txBody>
          <a:bodyPr wrap="square" rtlCol="0">
            <a:spAutoFit/>
          </a:bodyPr>
          <a:lstStyle/>
          <a:p>
            <a:r>
              <a:rPr lang="en-IN" sz="2400" dirty="0"/>
              <a:t>Well, llama2 says otherwise….</a:t>
            </a:r>
          </a:p>
        </p:txBody>
      </p:sp>
      <p:pic>
        <p:nvPicPr>
          <p:cNvPr id="10" name="Picture 9">
            <a:extLst>
              <a:ext uri="{FF2B5EF4-FFF2-40B4-BE49-F238E27FC236}">
                <a16:creationId xmlns:a16="http://schemas.microsoft.com/office/drawing/2014/main" id="{B9B49EAB-0F17-EB3D-A45C-3349910FA418}"/>
              </a:ext>
            </a:extLst>
          </p:cNvPr>
          <p:cNvPicPr>
            <a:picLocks noChangeAspect="1"/>
          </p:cNvPicPr>
          <p:nvPr/>
        </p:nvPicPr>
        <p:blipFill>
          <a:blip r:embed="rId2"/>
          <a:stretch>
            <a:fillRect/>
          </a:stretch>
        </p:blipFill>
        <p:spPr>
          <a:xfrm>
            <a:off x="93870" y="2352025"/>
            <a:ext cx="12004260" cy="3221923"/>
          </a:xfrm>
          <a:prstGeom prst="rect">
            <a:avLst/>
          </a:prstGeom>
        </p:spPr>
      </p:pic>
    </p:spTree>
    <p:extLst>
      <p:ext uri="{BB962C8B-B14F-4D97-AF65-F5344CB8AC3E}">
        <p14:creationId xmlns:p14="http://schemas.microsoft.com/office/powerpoint/2010/main" val="210379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D709-1BFA-81A8-FDAB-99C1DDB0D559}"/>
              </a:ext>
            </a:extLst>
          </p:cNvPr>
          <p:cNvSpPr>
            <a:spLocks noGrp="1"/>
          </p:cNvSpPr>
          <p:nvPr>
            <p:ph type="title"/>
          </p:nvPr>
        </p:nvSpPr>
        <p:spPr/>
        <p:txBody>
          <a:bodyPr/>
          <a:lstStyle/>
          <a:p>
            <a:r>
              <a:rPr lang="en-IN" dirty="0"/>
              <a:t>Lets try a different approach to understand the types of robots</a:t>
            </a:r>
          </a:p>
        </p:txBody>
      </p:sp>
      <p:sp>
        <p:nvSpPr>
          <p:cNvPr id="3" name="Content Placeholder 2">
            <a:extLst>
              <a:ext uri="{FF2B5EF4-FFF2-40B4-BE49-F238E27FC236}">
                <a16:creationId xmlns:a16="http://schemas.microsoft.com/office/drawing/2014/main" id="{ADFB2CCD-255E-652F-B829-AF588A52FD57}"/>
              </a:ext>
            </a:extLst>
          </p:cNvPr>
          <p:cNvSpPr>
            <a:spLocks noGrp="1"/>
          </p:cNvSpPr>
          <p:nvPr>
            <p:ph idx="1"/>
          </p:nvPr>
        </p:nvSpPr>
        <p:spPr>
          <a:xfrm>
            <a:off x="838200" y="2067802"/>
            <a:ext cx="10515600" cy="3135481"/>
          </a:xfrm>
        </p:spPr>
        <p:txBody>
          <a:bodyPr/>
          <a:lstStyle/>
          <a:p>
            <a:pPr marL="0" indent="0">
              <a:buNone/>
            </a:pPr>
            <a:r>
              <a:rPr lang="en-US" b="0" i="0" dirty="0">
                <a:solidFill>
                  <a:srgbClr val="2A2A40"/>
                </a:solidFill>
                <a:effectLst/>
                <a:latin typeface="NotoSerif"/>
              </a:rPr>
              <a:t>Robots can be classified in different ways, and could be based on:</a:t>
            </a:r>
          </a:p>
          <a:p>
            <a:pPr lvl="1"/>
            <a:endParaRPr lang="en-US" dirty="0">
              <a:solidFill>
                <a:srgbClr val="2A2A40"/>
              </a:solidFill>
              <a:latin typeface="NotoSerif"/>
            </a:endParaRPr>
          </a:p>
          <a:p>
            <a:pPr lvl="1"/>
            <a:r>
              <a:rPr lang="en-US" dirty="0">
                <a:solidFill>
                  <a:srgbClr val="2A2A40"/>
                </a:solidFill>
                <a:latin typeface="NotoSerif"/>
              </a:rPr>
              <a:t>Size</a:t>
            </a:r>
          </a:p>
          <a:p>
            <a:pPr lvl="1"/>
            <a:r>
              <a:rPr lang="en-US" b="0" i="0" dirty="0">
                <a:solidFill>
                  <a:srgbClr val="2A2A40"/>
                </a:solidFill>
                <a:effectLst/>
                <a:latin typeface="NotoSerif"/>
              </a:rPr>
              <a:t>Application domain</a:t>
            </a:r>
          </a:p>
          <a:p>
            <a:pPr lvl="1"/>
            <a:r>
              <a:rPr lang="en-US" b="0" i="0" dirty="0">
                <a:solidFill>
                  <a:srgbClr val="2A2A40"/>
                </a:solidFill>
                <a:effectLst/>
                <a:latin typeface="NotoSerif"/>
              </a:rPr>
              <a:t>Purpose</a:t>
            </a:r>
          </a:p>
          <a:p>
            <a:pPr lvl="1"/>
            <a:r>
              <a:rPr lang="en-US" dirty="0">
                <a:solidFill>
                  <a:srgbClr val="2A2A40"/>
                </a:solidFill>
                <a:latin typeface="NotoSerif"/>
              </a:rPr>
              <a:t>Number</a:t>
            </a:r>
          </a:p>
          <a:p>
            <a:endParaRPr lang="en-US" b="0" i="0" dirty="0">
              <a:solidFill>
                <a:srgbClr val="2A2A40"/>
              </a:solidFill>
              <a:effectLst/>
              <a:latin typeface="NotoSerif"/>
            </a:endParaRPr>
          </a:p>
        </p:txBody>
      </p:sp>
      <p:sp>
        <p:nvSpPr>
          <p:cNvPr id="4" name="Date Placeholder 3">
            <a:extLst>
              <a:ext uri="{FF2B5EF4-FFF2-40B4-BE49-F238E27FC236}">
                <a16:creationId xmlns:a16="http://schemas.microsoft.com/office/drawing/2014/main" id="{4277F273-52F0-7BC7-62B2-CE7A1D19E1CF}"/>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4EFBE0F-C564-8DE7-A68F-08B6D1C7F8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FA3799-9818-5D8C-B99B-83D40568987F}"/>
              </a:ext>
            </a:extLst>
          </p:cNvPr>
          <p:cNvSpPr>
            <a:spLocks noGrp="1"/>
          </p:cNvSpPr>
          <p:nvPr>
            <p:ph type="sldNum" sz="quarter" idx="12"/>
          </p:nvPr>
        </p:nvSpPr>
        <p:spPr/>
        <p:txBody>
          <a:bodyPr/>
          <a:lstStyle/>
          <a:p>
            <a:fld id="{89C13E10-0481-440C-BC01-7029970E33BF}" type="slidenum">
              <a:rPr lang="en-IN" smtClean="0"/>
              <a:t>26</a:t>
            </a:fld>
            <a:endParaRPr lang="en-IN"/>
          </a:p>
        </p:txBody>
      </p:sp>
      <p:pic>
        <p:nvPicPr>
          <p:cNvPr id="10" name="Picture 9">
            <a:extLst>
              <a:ext uri="{FF2B5EF4-FFF2-40B4-BE49-F238E27FC236}">
                <a16:creationId xmlns:a16="http://schemas.microsoft.com/office/drawing/2014/main" id="{D02BD83F-9C05-AD47-D251-976145129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487" y="3429000"/>
            <a:ext cx="2731883" cy="2822946"/>
          </a:xfrm>
          <a:prstGeom prst="rect">
            <a:avLst/>
          </a:prstGeom>
        </p:spPr>
      </p:pic>
    </p:spTree>
    <p:extLst>
      <p:ext uri="{BB962C8B-B14F-4D97-AF65-F5344CB8AC3E}">
        <p14:creationId xmlns:p14="http://schemas.microsoft.com/office/powerpoint/2010/main" val="242193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5F4E-A3A5-5722-A331-6CA6CF73A615}"/>
              </a:ext>
            </a:extLst>
          </p:cNvPr>
          <p:cNvSpPr>
            <a:spLocks noGrp="1"/>
          </p:cNvSpPr>
          <p:nvPr>
            <p:ph type="title"/>
          </p:nvPr>
        </p:nvSpPr>
        <p:spPr/>
        <p:txBody>
          <a:bodyPr/>
          <a:lstStyle/>
          <a:p>
            <a:r>
              <a:rPr lang="en-IN" dirty="0"/>
              <a:t>Size</a:t>
            </a:r>
          </a:p>
        </p:txBody>
      </p:sp>
      <p:sp>
        <p:nvSpPr>
          <p:cNvPr id="3" name="Content Placeholder 2">
            <a:extLst>
              <a:ext uri="{FF2B5EF4-FFF2-40B4-BE49-F238E27FC236}">
                <a16:creationId xmlns:a16="http://schemas.microsoft.com/office/drawing/2014/main" id="{1D6ECE98-ACCF-3716-2B7D-967349F7DE08}"/>
              </a:ext>
            </a:extLst>
          </p:cNvPr>
          <p:cNvSpPr>
            <a:spLocks noGrp="1"/>
          </p:cNvSpPr>
          <p:nvPr>
            <p:ph idx="1"/>
          </p:nvPr>
        </p:nvSpPr>
        <p:spPr>
          <a:xfrm>
            <a:off x="838200" y="1596606"/>
            <a:ext cx="10515600" cy="4351338"/>
          </a:xfrm>
        </p:spPr>
        <p:txBody>
          <a:bodyPr/>
          <a:lstStyle/>
          <a:p>
            <a:r>
              <a:rPr lang="en-IN" dirty="0"/>
              <a:t>Nanobots or Nanorobots</a:t>
            </a:r>
          </a:p>
          <a:p>
            <a:r>
              <a:rPr lang="en-IN" dirty="0" err="1"/>
              <a:t>Microbots</a:t>
            </a:r>
            <a:r>
              <a:rPr lang="en-IN" dirty="0"/>
              <a:t>, </a:t>
            </a:r>
            <a:r>
              <a:rPr lang="en-IN" dirty="0" err="1"/>
              <a:t>Millibots</a:t>
            </a:r>
            <a:r>
              <a:rPr lang="en-IN" dirty="0"/>
              <a:t> and </a:t>
            </a:r>
            <a:r>
              <a:rPr lang="en-IN" dirty="0" err="1"/>
              <a:t>Minibots</a:t>
            </a:r>
            <a:endParaRPr lang="en-IN" dirty="0"/>
          </a:p>
          <a:p>
            <a:r>
              <a:rPr lang="en-IN" dirty="0"/>
              <a:t>Small and Mid-sized Robots</a:t>
            </a:r>
          </a:p>
          <a:p>
            <a:r>
              <a:rPr lang="en-IN" dirty="0"/>
              <a:t>Large Robots</a:t>
            </a:r>
          </a:p>
        </p:txBody>
      </p:sp>
      <p:sp>
        <p:nvSpPr>
          <p:cNvPr id="4" name="Date Placeholder 3">
            <a:extLst>
              <a:ext uri="{FF2B5EF4-FFF2-40B4-BE49-F238E27FC236}">
                <a16:creationId xmlns:a16="http://schemas.microsoft.com/office/drawing/2014/main" id="{868FF2DD-312E-FB7E-B33E-CC467B650A9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FE99CAE-3CCB-8DD0-0086-67112E4E726B}"/>
              </a:ext>
            </a:extLst>
          </p:cNvPr>
          <p:cNvSpPr>
            <a:spLocks noGrp="1"/>
          </p:cNvSpPr>
          <p:nvPr>
            <p:ph type="ftr" sz="quarter" idx="11"/>
          </p:nvPr>
        </p:nvSpPr>
        <p:spPr>
          <a:xfrm>
            <a:off x="2091447" y="6356350"/>
            <a:ext cx="8764621"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C33597AC-2D9C-2D7A-B46E-EB2F0FC27260}"/>
              </a:ext>
            </a:extLst>
          </p:cNvPr>
          <p:cNvSpPr>
            <a:spLocks noGrp="1"/>
          </p:cNvSpPr>
          <p:nvPr>
            <p:ph type="sldNum" sz="quarter" idx="12"/>
          </p:nvPr>
        </p:nvSpPr>
        <p:spPr/>
        <p:txBody>
          <a:bodyPr/>
          <a:lstStyle/>
          <a:p>
            <a:fld id="{89C13E10-0481-440C-BC01-7029970E33BF}" type="slidenum">
              <a:rPr lang="en-IN" smtClean="0"/>
              <a:t>27</a:t>
            </a:fld>
            <a:endParaRPr lang="en-IN"/>
          </a:p>
        </p:txBody>
      </p:sp>
      <p:pic>
        <p:nvPicPr>
          <p:cNvPr id="1026" name="Picture 2" descr="Cute Robots Of Different Size Robotic Technology Development Evolution And  Artificial Intelligence Concept Stock Vector Image &amp; Art - Alamy">
            <a:extLst>
              <a:ext uri="{FF2B5EF4-FFF2-40B4-BE49-F238E27FC236}">
                <a16:creationId xmlns:a16="http://schemas.microsoft.com/office/drawing/2014/main" id="{4BE1DDFC-C075-1865-1BBF-311D710B7F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597"/>
          <a:stretch/>
        </p:blipFill>
        <p:spPr bwMode="auto">
          <a:xfrm>
            <a:off x="7259320" y="2704723"/>
            <a:ext cx="4094480" cy="365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7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5F4E-A3A5-5722-A331-6CA6CF73A615}"/>
              </a:ext>
            </a:extLst>
          </p:cNvPr>
          <p:cNvSpPr>
            <a:spLocks noGrp="1"/>
          </p:cNvSpPr>
          <p:nvPr>
            <p:ph type="title"/>
          </p:nvPr>
        </p:nvSpPr>
        <p:spPr/>
        <p:txBody>
          <a:bodyPr/>
          <a:lstStyle/>
          <a:p>
            <a:r>
              <a:rPr lang="en-IN" dirty="0"/>
              <a:t>Size</a:t>
            </a:r>
          </a:p>
        </p:txBody>
      </p:sp>
      <p:sp>
        <p:nvSpPr>
          <p:cNvPr id="3" name="Content Placeholder 2">
            <a:extLst>
              <a:ext uri="{FF2B5EF4-FFF2-40B4-BE49-F238E27FC236}">
                <a16:creationId xmlns:a16="http://schemas.microsoft.com/office/drawing/2014/main" id="{1D6ECE98-ACCF-3716-2B7D-967349F7DE08}"/>
              </a:ext>
            </a:extLst>
          </p:cNvPr>
          <p:cNvSpPr>
            <a:spLocks noGrp="1"/>
          </p:cNvSpPr>
          <p:nvPr>
            <p:ph idx="1"/>
          </p:nvPr>
        </p:nvSpPr>
        <p:spPr>
          <a:xfrm>
            <a:off x="838200" y="1596606"/>
            <a:ext cx="10515600" cy="4351338"/>
          </a:xfrm>
        </p:spPr>
        <p:txBody>
          <a:bodyPr/>
          <a:lstStyle/>
          <a:p>
            <a:r>
              <a:rPr lang="en-IN" dirty="0"/>
              <a:t>Nanobots or Nanorobots</a:t>
            </a:r>
          </a:p>
          <a:p>
            <a:pPr lvl="1"/>
            <a:r>
              <a:rPr lang="en-US" b="0" i="0" dirty="0">
                <a:solidFill>
                  <a:srgbClr val="2A2A40"/>
                </a:solidFill>
                <a:effectLst/>
                <a:latin typeface="NotoSerif"/>
              </a:rPr>
              <a:t>range in size from 0.1 to 10 </a:t>
            </a:r>
            <a:r>
              <a:rPr lang="en-US" b="0" i="0" dirty="0" err="1">
                <a:solidFill>
                  <a:srgbClr val="2A2A40"/>
                </a:solidFill>
                <a:effectLst/>
                <a:latin typeface="NotoSerif"/>
              </a:rPr>
              <a:t>micrometres</a:t>
            </a:r>
            <a:endParaRPr lang="en-IN" b="0" i="0" dirty="0">
              <a:solidFill>
                <a:srgbClr val="2A2A40"/>
              </a:solidFill>
              <a:effectLst/>
              <a:latin typeface="NotoSerif"/>
            </a:endParaRPr>
          </a:p>
          <a:p>
            <a:pPr lvl="1"/>
            <a:r>
              <a:rPr lang="en-US" b="0" i="0" dirty="0">
                <a:solidFill>
                  <a:srgbClr val="2A2A40"/>
                </a:solidFill>
                <a:effectLst/>
                <a:latin typeface="NotoSerif"/>
              </a:rPr>
              <a:t>the concept is being discussed for use in medicine and many more years of hard work are needed to make them a possible solution.</a:t>
            </a:r>
          </a:p>
          <a:p>
            <a:pPr lvl="1"/>
            <a:r>
              <a:rPr lang="en-US" b="0" i="0" dirty="0">
                <a:solidFill>
                  <a:srgbClr val="2A2A40"/>
                </a:solidFill>
                <a:effectLst/>
                <a:latin typeface="NotoSerif"/>
              </a:rPr>
              <a:t>One vision for nanorobots is to inject them into a patient’s body to identify and cure diseases.</a:t>
            </a:r>
            <a:endParaRPr lang="en-IN" dirty="0"/>
          </a:p>
          <a:p>
            <a:r>
              <a:rPr lang="en-IN" dirty="0" err="1"/>
              <a:t>Microbots</a:t>
            </a:r>
            <a:r>
              <a:rPr lang="en-IN" dirty="0"/>
              <a:t>, </a:t>
            </a:r>
            <a:r>
              <a:rPr lang="en-IN" dirty="0" err="1"/>
              <a:t>Millibots</a:t>
            </a:r>
            <a:r>
              <a:rPr lang="en-IN" dirty="0"/>
              <a:t> and </a:t>
            </a:r>
            <a:r>
              <a:rPr lang="en-IN" dirty="0" err="1"/>
              <a:t>Minibots</a:t>
            </a:r>
            <a:endParaRPr lang="en-IN" dirty="0"/>
          </a:p>
          <a:p>
            <a:r>
              <a:rPr lang="en-IN" dirty="0"/>
              <a:t>Small and Mid-sized Robots</a:t>
            </a:r>
          </a:p>
          <a:p>
            <a:r>
              <a:rPr lang="en-IN" dirty="0"/>
              <a:t>Large Robots</a:t>
            </a:r>
          </a:p>
        </p:txBody>
      </p:sp>
      <p:sp>
        <p:nvSpPr>
          <p:cNvPr id="4" name="Date Placeholder 3">
            <a:extLst>
              <a:ext uri="{FF2B5EF4-FFF2-40B4-BE49-F238E27FC236}">
                <a16:creationId xmlns:a16="http://schemas.microsoft.com/office/drawing/2014/main" id="{868FF2DD-312E-FB7E-B33E-CC467B650A9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FE99CAE-3CCB-8DD0-0086-67112E4E726B}"/>
              </a:ext>
            </a:extLst>
          </p:cNvPr>
          <p:cNvSpPr>
            <a:spLocks noGrp="1"/>
          </p:cNvSpPr>
          <p:nvPr>
            <p:ph type="ftr" sz="quarter" idx="11"/>
          </p:nvPr>
        </p:nvSpPr>
        <p:spPr>
          <a:xfrm>
            <a:off x="2091447" y="6356350"/>
            <a:ext cx="8764621"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C33597AC-2D9C-2D7A-B46E-EB2F0FC27260}"/>
              </a:ext>
            </a:extLst>
          </p:cNvPr>
          <p:cNvSpPr>
            <a:spLocks noGrp="1"/>
          </p:cNvSpPr>
          <p:nvPr>
            <p:ph type="sldNum" sz="quarter" idx="12"/>
          </p:nvPr>
        </p:nvSpPr>
        <p:spPr/>
        <p:txBody>
          <a:bodyPr/>
          <a:lstStyle/>
          <a:p>
            <a:fld id="{89C13E10-0481-440C-BC01-7029970E33BF}" type="slidenum">
              <a:rPr lang="en-IN" smtClean="0"/>
              <a:t>28</a:t>
            </a:fld>
            <a:endParaRPr lang="en-IN"/>
          </a:p>
        </p:txBody>
      </p:sp>
      <p:pic>
        <p:nvPicPr>
          <p:cNvPr id="10242" name="Picture 2" descr="Nanobots in the Healthcare - Applications, Benefit, and Key Challenges">
            <a:extLst>
              <a:ext uri="{FF2B5EF4-FFF2-40B4-BE49-F238E27FC236}">
                <a16:creationId xmlns:a16="http://schemas.microsoft.com/office/drawing/2014/main" id="{FE18A94E-B999-3511-9B74-9494D9182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181" y="3772275"/>
            <a:ext cx="4138810" cy="25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9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5F4E-A3A5-5722-A331-6CA6CF73A615}"/>
              </a:ext>
            </a:extLst>
          </p:cNvPr>
          <p:cNvSpPr>
            <a:spLocks noGrp="1"/>
          </p:cNvSpPr>
          <p:nvPr>
            <p:ph type="title"/>
          </p:nvPr>
        </p:nvSpPr>
        <p:spPr/>
        <p:txBody>
          <a:bodyPr/>
          <a:lstStyle/>
          <a:p>
            <a:r>
              <a:rPr lang="en-IN" dirty="0"/>
              <a:t>Size</a:t>
            </a:r>
          </a:p>
        </p:txBody>
      </p:sp>
      <p:sp>
        <p:nvSpPr>
          <p:cNvPr id="3" name="Content Placeholder 2">
            <a:extLst>
              <a:ext uri="{FF2B5EF4-FFF2-40B4-BE49-F238E27FC236}">
                <a16:creationId xmlns:a16="http://schemas.microsoft.com/office/drawing/2014/main" id="{1D6ECE98-ACCF-3716-2B7D-967349F7DE08}"/>
              </a:ext>
            </a:extLst>
          </p:cNvPr>
          <p:cNvSpPr>
            <a:spLocks noGrp="1"/>
          </p:cNvSpPr>
          <p:nvPr>
            <p:ph idx="1"/>
          </p:nvPr>
        </p:nvSpPr>
        <p:spPr>
          <a:xfrm>
            <a:off x="838200" y="1596606"/>
            <a:ext cx="10515600" cy="4351338"/>
          </a:xfrm>
        </p:spPr>
        <p:txBody>
          <a:bodyPr/>
          <a:lstStyle/>
          <a:p>
            <a:r>
              <a:rPr lang="en-IN" dirty="0"/>
              <a:t>Nanobots or Nanorobots</a:t>
            </a:r>
          </a:p>
          <a:p>
            <a:r>
              <a:rPr lang="en-IN" dirty="0" err="1"/>
              <a:t>Microbots</a:t>
            </a:r>
            <a:r>
              <a:rPr lang="en-IN" dirty="0"/>
              <a:t>, </a:t>
            </a:r>
            <a:r>
              <a:rPr lang="en-IN" dirty="0" err="1"/>
              <a:t>Millibots</a:t>
            </a:r>
            <a:r>
              <a:rPr lang="en-IN" dirty="0"/>
              <a:t> and </a:t>
            </a:r>
            <a:r>
              <a:rPr lang="en-IN" dirty="0" err="1"/>
              <a:t>Minibots</a:t>
            </a:r>
            <a:endParaRPr lang="en-IN" dirty="0"/>
          </a:p>
          <a:p>
            <a:pPr lvl="1"/>
            <a:r>
              <a:rPr lang="en-US" b="0" i="0" dirty="0">
                <a:solidFill>
                  <a:srgbClr val="2A2A40"/>
                </a:solidFill>
                <a:effectLst/>
                <a:latin typeface="NotoSerif"/>
              </a:rPr>
              <a:t>these robots are very small but still larger than nanobots – and they actually already exist.</a:t>
            </a:r>
            <a:endParaRPr lang="en-IN" b="0" i="0" dirty="0">
              <a:solidFill>
                <a:srgbClr val="2A2A40"/>
              </a:solidFill>
              <a:effectLst/>
              <a:latin typeface="NotoSerif"/>
            </a:endParaRPr>
          </a:p>
          <a:p>
            <a:pPr lvl="1"/>
            <a:r>
              <a:rPr lang="en-US" b="0" i="0" dirty="0">
                <a:solidFill>
                  <a:srgbClr val="2A2A40"/>
                </a:solidFill>
                <a:effectLst/>
                <a:latin typeface="NotoSerif"/>
              </a:rPr>
              <a:t>The smallest flying robot is </a:t>
            </a:r>
            <a:r>
              <a:rPr lang="en-US" b="0" i="0" dirty="0" err="1">
                <a:solidFill>
                  <a:srgbClr val="2A2A40"/>
                </a:solidFill>
                <a:effectLst/>
                <a:latin typeface="NotoSerif"/>
              </a:rPr>
              <a:t>RoboBee</a:t>
            </a:r>
            <a:r>
              <a:rPr lang="en-US" b="0" i="0" dirty="0">
                <a:solidFill>
                  <a:srgbClr val="2A2A40"/>
                </a:solidFill>
                <a:effectLst/>
                <a:latin typeface="NotoSerif"/>
              </a:rPr>
              <a:t>, with a wingspan of 1.2 cm and a weight of 80 milligrams.</a:t>
            </a:r>
            <a:endParaRPr lang="en-IN" dirty="0">
              <a:solidFill>
                <a:srgbClr val="2A2A40"/>
              </a:solidFill>
              <a:latin typeface="NotoSerif"/>
            </a:endParaRPr>
          </a:p>
          <a:p>
            <a:pPr lvl="1"/>
            <a:r>
              <a:rPr lang="en-US" b="0" i="0" dirty="0">
                <a:solidFill>
                  <a:srgbClr val="2A2A40"/>
                </a:solidFill>
                <a:effectLst/>
                <a:latin typeface="NotoSerif"/>
              </a:rPr>
              <a:t> The goal of such a small device is to form a flying swarm for search and rescue, or artificial pollination.</a:t>
            </a:r>
            <a:endParaRPr lang="en-IN" dirty="0"/>
          </a:p>
          <a:p>
            <a:r>
              <a:rPr lang="en-IN" dirty="0"/>
              <a:t>Small and Mid-sized Robots</a:t>
            </a:r>
          </a:p>
          <a:p>
            <a:r>
              <a:rPr lang="en-IN" dirty="0"/>
              <a:t>Large Robots</a:t>
            </a:r>
          </a:p>
        </p:txBody>
      </p:sp>
      <p:sp>
        <p:nvSpPr>
          <p:cNvPr id="4" name="Date Placeholder 3">
            <a:extLst>
              <a:ext uri="{FF2B5EF4-FFF2-40B4-BE49-F238E27FC236}">
                <a16:creationId xmlns:a16="http://schemas.microsoft.com/office/drawing/2014/main" id="{868FF2DD-312E-FB7E-B33E-CC467B650A9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FE99CAE-3CCB-8DD0-0086-67112E4E726B}"/>
              </a:ext>
            </a:extLst>
          </p:cNvPr>
          <p:cNvSpPr>
            <a:spLocks noGrp="1"/>
          </p:cNvSpPr>
          <p:nvPr>
            <p:ph type="ftr" sz="quarter" idx="11"/>
          </p:nvPr>
        </p:nvSpPr>
        <p:spPr>
          <a:xfrm>
            <a:off x="2091447" y="6356350"/>
            <a:ext cx="8764621"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C33597AC-2D9C-2D7A-B46E-EB2F0FC27260}"/>
              </a:ext>
            </a:extLst>
          </p:cNvPr>
          <p:cNvSpPr>
            <a:spLocks noGrp="1"/>
          </p:cNvSpPr>
          <p:nvPr>
            <p:ph type="sldNum" sz="quarter" idx="12"/>
          </p:nvPr>
        </p:nvSpPr>
        <p:spPr/>
        <p:txBody>
          <a:bodyPr/>
          <a:lstStyle/>
          <a:p>
            <a:fld id="{89C13E10-0481-440C-BC01-7029970E33BF}" type="slidenum">
              <a:rPr lang="en-IN" smtClean="0"/>
              <a:t>29</a:t>
            </a:fld>
            <a:endParaRPr lang="en-IN"/>
          </a:p>
        </p:txBody>
      </p:sp>
      <p:pic>
        <p:nvPicPr>
          <p:cNvPr id="9" name="Picture 8">
            <a:extLst>
              <a:ext uri="{FF2B5EF4-FFF2-40B4-BE49-F238E27FC236}">
                <a16:creationId xmlns:a16="http://schemas.microsoft.com/office/drawing/2014/main" id="{D1972EE6-47AD-CEDC-9D53-BDEE05F09E7C}"/>
              </a:ext>
            </a:extLst>
          </p:cNvPr>
          <p:cNvPicPr>
            <a:picLocks noChangeAspect="1"/>
          </p:cNvPicPr>
          <p:nvPr/>
        </p:nvPicPr>
        <p:blipFill>
          <a:blip r:embed="rId2"/>
          <a:stretch>
            <a:fillRect/>
          </a:stretch>
        </p:blipFill>
        <p:spPr>
          <a:xfrm>
            <a:off x="6476505" y="0"/>
            <a:ext cx="5715495" cy="2591025"/>
          </a:xfrm>
          <a:prstGeom prst="rect">
            <a:avLst/>
          </a:prstGeom>
        </p:spPr>
      </p:pic>
    </p:spTree>
    <p:extLst>
      <p:ext uri="{BB962C8B-B14F-4D97-AF65-F5344CB8AC3E}">
        <p14:creationId xmlns:p14="http://schemas.microsoft.com/office/powerpoint/2010/main" val="3833136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4481-694D-5962-293C-234CC91A99E5}"/>
              </a:ext>
            </a:extLst>
          </p:cNvPr>
          <p:cNvSpPr>
            <a:spLocks noGrp="1"/>
          </p:cNvSpPr>
          <p:nvPr>
            <p:ph type="title"/>
          </p:nvPr>
        </p:nvSpPr>
        <p:spPr>
          <a:xfrm>
            <a:off x="838200" y="2766218"/>
            <a:ext cx="10515600" cy="1325563"/>
          </a:xfrm>
        </p:spPr>
        <p:txBody>
          <a:bodyPr/>
          <a:lstStyle/>
          <a:p>
            <a:pPr algn="ctr"/>
            <a:r>
              <a:rPr lang="en-IN" dirty="0"/>
              <a:t>What is a Robot?</a:t>
            </a:r>
          </a:p>
        </p:txBody>
      </p:sp>
      <p:sp>
        <p:nvSpPr>
          <p:cNvPr id="4" name="Date Placeholder 3">
            <a:extLst>
              <a:ext uri="{FF2B5EF4-FFF2-40B4-BE49-F238E27FC236}">
                <a16:creationId xmlns:a16="http://schemas.microsoft.com/office/drawing/2014/main" id="{D0E1F300-3CDC-9489-68F1-C3D0B1E94CE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537ADE3-BE07-0BF8-E12C-5A0C5A531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67E61E-03D6-D059-9628-A59911076818}"/>
              </a:ext>
            </a:extLst>
          </p:cNvPr>
          <p:cNvSpPr>
            <a:spLocks noGrp="1"/>
          </p:cNvSpPr>
          <p:nvPr>
            <p:ph type="sldNum" sz="quarter" idx="12"/>
          </p:nvPr>
        </p:nvSpPr>
        <p:spPr/>
        <p:txBody>
          <a:bodyPr/>
          <a:lstStyle/>
          <a:p>
            <a:fld id="{89C13E10-0481-440C-BC01-7029970E33BF}" type="slidenum">
              <a:rPr lang="en-IN" smtClean="0"/>
              <a:t>3</a:t>
            </a:fld>
            <a:endParaRPr lang="en-IN"/>
          </a:p>
        </p:txBody>
      </p:sp>
      <p:pic>
        <p:nvPicPr>
          <p:cNvPr id="8" name="Picture 7">
            <a:extLst>
              <a:ext uri="{FF2B5EF4-FFF2-40B4-BE49-F238E27FC236}">
                <a16:creationId xmlns:a16="http://schemas.microsoft.com/office/drawing/2014/main" id="{BB3A81C7-5507-C94E-133C-3BFD28DDCF93}"/>
              </a:ext>
            </a:extLst>
          </p:cNvPr>
          <p:cNvPicPr>
            <a:picLocks noChangeAspect="1"/>
          </p:cNvPicPr>
          <p:nvPr/>
        </p:nvPicPr>
        <p:blipFill rotWithShape="1">
          <a:blip r:embed="rId2">
            <a:extLst>
              <a:ext uri="{28A0092B-C50C-407E-A947-70E740481C1C}">
                <a14:useLocalDpi xmlns:a14="http://schemas.microsoft.com/office/drawing/2010/main" val="0"/>
              </a:ext>
            </a:extLst>
          </a:blip>
          <a:srcRect b="7671"/>
          <a:stretch/>
        </p:blipFill>
        <p:spPr>
          <a:xfrm>
            <a:off x="381000" y="2171482"/>
            <a:ext cx="3080444" cy="4184868"/>
          </a:xfrm>
          <a:prstGeom prst="rect">
            <a:avLst/>
          </a:prstGeom>
        </p:spPr>
      </p:pic>
    </p:spTree>
    <p:extLst>
      <p:ext uri="{BB962C8B-B14F-4D97-AF65-F5344CB8AC3E}">
        <p14:creationId xmlns:p14="http://schemas.microsoft.com/office/powerpoint/2010/main" val="1934435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5F4E-A3A5-5722-A331-6CA6CF73A615}"/>
              </a:ext>
            </a:extLst>
          </p:cNvPr>
          <p:cNvSpPr>
            <a:spLocks noGrp="1"/>
          </p:cNvSpPr>
          <p:nvPr>
            <p:ph type="title"/>
          </p:nvPr>
        </p:nvSpPr>
        <p:spPr/>
        <p:txBody>
          <a:bodyPr/>
          <a:lstStyle/>
          <a:p>
            <a:r>
              <a:rPr lang="en-IN" dirty="0"/>
              <a:t>Size</a:t>
            </a:r>
          </a:p>
        </p:txBody>
      </p:sp>
      <p:sp>
        <p:nvSpPr>
          <p:cNvPr id="3" name="Content Placeholder 2">
            <a:extLst>
              <a:ext uri="{FF2B5EF4-FFF2-40B4-BE49-F238E27FC236}">
                <a16:creationId xmlns:a16="http://schemas.microsoft.com/office/drawing/2014/main" id="{1D6ECE98-ACCF-3716-2B7D-967349F7DE08}"/>
              </a:ext>
            </a:extLst>
          </p:cNvPr>
          <p:cNvSpPr>
            <a:spLocks noGrp="1"/>
          </p:cNvSpPr>
          <p:nvPr>
            <p:ph idx="1"/>
          </p:nvPr>
        </p:nvSpPr>
        <p:spPr>
          <a:xfrm>
            <a:off x="838200" y="1596606"/>
            <a:ext cx="10515600" cy="4351338"/>
          </a:xfrm>
        </p:spPr>
        <p:txBody>
          <a:bodyPr/>
          <a:lstStyle/>
          <a:p>
            <a:r>
              <a:rPr lang="en-IN" dirty="0"/>
              <a:t>Nanobots or Nanorobots</a:t>
            </a:r>
          </a:p>
          <a:p>
            <a:r>
              <a:rPr lang="en-IN" dirty="0" err="1"/>
              <a:t>Microbots</a:t>
            </a:r>
            <a:r>
              <a:rPr lang="en-IN" dirty="0"/>
              <a:t>, </a:t>
            </a:r>
            <a:r>
              <a:rPr lang="en-IN" dirty="0" err="1"/>
              <a:t>Millibots</a:t>
            </a:r>
            <a:r>
              <a:rPr lang="en-IN" dirty="0"/>
              <a:t> and </a:t>
            </a:r>
            <a:r>
              <a:rPr lang="en-IN" dirty="0" err="1"/>
              <a:t>Minibots</a:t>
            </a:r>
            <a:endParaRPr lang="en-IN" dirty="0"/>
          </a:p>
          <a:p>
            <a:r>
              <a:rPr lang="en-IN" dirty="0"/>
              <a:t>Small and Mid-sized Robots</a:t>
            </a:r>
          </a:p>
          <a:p>
            <a:pPr lvl="1"/>
            <a:r>
              <a:rPr lang="en-US" b="0" i="0" dirty="0">
                <a:solidFill>
                  <a:srgbClr val="2A2A40"/>
                </a:solidFill>
                <a:effectLst/>
                <a:latin typeface="NotoSerif"/>
              </a:rPr>
              <a:t>These robots are typically under 100 cm (small) or about the size of a human</a:t>
            </a:r>
          </a:p>
          <a:p>
            <a:pPr lvl="1"/>
            <a:r>
              <a:rPr lang="en-US" b="0" i="0" dirty="0">
                <a:solidFill>
                  <a:srgbClr val="2A2A40"/>
                </a:solidFill>
                <a:effectLst/>
                <a:latin typeface="NotoSerif"/>
              </a:rPr>
              <a:t>Hint</a:t>
            </a:r>
            <a:r>
              <a:rPr lang="en-US" dirty="0">
                <a:solidFill>
                  <a:srgbClr val="2A2A40"/>
                </a:solidFill>
                <a:latin typeface="NotoSerif"/>
              </a:rPr>
              <a:t>: Transformer movie (home appliances)</a:t>
            </a:r>
            <a:endParaRPr lang="en-IN" dirty="0"/>
          </a:p>
          <a:p>
            <a:r>
              <a:rPr lang="en-IN" dirty="0"/>
              <a:t>Large Robots</a:t>
            </a:r>
          </a:p>
        </p:txBody>
      </p:sp>
      <p:sp>
        <p:nvSpPr>
          <p:cNvPr id="4" name="Date Placeholder 3">
            <a:extLst>
              <a:ext uri="{FF2B5EF4-FFF2-40B4-BE49-F238E27FC236}">
                <a16:creationId xmlns:a16="http://schemas.microsoft.com/office/drawing/2014/main" id="{868FF2DD-312E-FB7E-B33E-CC467B650A9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FE99CAE-3CCB-8DD0-0086-67112E4E726B}"/>
              </a:ext>
            </a:extLst>
          </p:cNvPr>
          <p:cNvSpPr>
            <a:spLocks noGrp="1"/>
          </p:cNvSpPr>
          <p:nvPr>
            <p:ph type="ftr" sz="quarter" idx="11"/>
          </p:nvPr>
        </p:nvSpPr>
        <p:spPr>
          <a:xfrm>
            <a:off x="2091447" y="6356350"/>
            <a:ext cx="8764621"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C33597AC-2D9C-2D7A-B46E-EB2F0FC27260}"/>
              </a:ext>
            </a:extLst>
          </p:cNvPr>
          <p:cNvSpPr>
            <a:spLocks noGrp="1"/>
          </p:cNvSpPr>
          <p:nvPr>
            <p:ph type="sldNum" sz="quarter" idx="12"/>
          </p:nvPr>
        </p:nvSpPr>
        <p:spPr/>
        <p:txBody>
          <a:bodyPr/>
          <a:lstStyle/>
          <a:p>
            <a:fld id="{89C13E10-0481-440C-BC01-7029970E33BF}" type="slidenum">
              <a:rPr lang="en-IN" smtClean="0"/>
              <a:t>30</a:t>
            </a:fld>
            <a:endParaRPr lang="en-IN"/>
          </a:p>
        </p:txBody>
      </p:sp>
      <p:pic>
        <p:nvPicPr>
          <p:cNvPr id="12290" name="Picture 2" descr="Eilik Intelligent Desk Robot for Children and Adults, with Emotions  Interactions and Animations, Toy Entertainment Companion Pet Personal  Assistant, for More Fun: Amazon.de: Toys">
            <a:extLst>
              <a:ext uri="{FF2B5EF4-FFF2-40B4-BE49-F238E27FC236}">
                <a16:creationId xmlns:a16="http://schemas.microsoft.com/office/drawing/2014/main" id="{80AB7944-84EF-810D-F213-B64D794C9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513" y="3772275"/>
            <a:ext cx="2343555" cy="244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99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5F4E-A3A5-5722-A331-6CA6CF73A615}"/>
              </a:ext>
            </a:extLst>
          </p:cNvPr>
          <p:cNvSpPr>
            <a:spLocks noGrp="1"/>
          </p:cNvSpPr>
          <p:nvPr>
            <p:ph type="title"/>
          </p:nvPr>
        </p:nvSpPr>
        <p:spPr/>
        <p:txBody>
          <a:bodyPr/>
          <a:lstStyle/>
          <a:p>
            <a:r>
              <a:rPr lang="en-IN" dirty="0"/>
              <a:t>Size</a:t>
            </a:r>
          </a:p>
        </p:txBody>
      </p:sp>
      <p:sp>
        <p:nvSpPr>
          <p:cNvPr id="3" name="Content Placeholder 2">
            <a:extLst>
              <a:ext uri="{FF2B5EF4-FFF2-40B4-BE49-F238E27FC236}">
                <a16:creationId xmlns:a16="http://schemas.microsoft.com/office/drawing/2014/main" id="{1D6ECE98-ACCF-3716-2B7D-967349F7DE08}"/>
              </a:ext>
            </a:extLst>
          </p:cNvPr>
          <p:cNvSpPr>
            <a:spLocks noGrp="1"/>
          </p:cNvSpPr>
          <p:nvPr>
            <p:ph idx="1"/>
          </p:nvPr>
        </p:nvSpPr>
        <p:spPr>
          <a:xfrm>
            <a:off x="838200" y="1596606"/>
            <a:ext cx="10515600" cy="4351338"/>
          </a:xfrm>
        </p:spPr>
        <p:txBody>
          <a:bodyPr>
            <a:normAutofit lnSpcReduction="10000"/>
          </a:bodyPr>
          <a:lstStyle/>
          <a:p>
            <a:r>
              <a:rPr lang="en-IN" dirty="0"/>
              <a:t>Nanobots or Nanorobots</a:t>
            </a:r>
          </a:p>
          <a:p>
            <a:r>
              <a:rPr lang="en-IN" dirty="0" err="1"/>
              <a:t>Microbots</a:t>
            </a:r>
            <a:r>
              <a:rPr lang="en-IN" dirty="0"/>
              <a:t>, </a:t>
            </a:r>
            <a:r>
              <a:rPr lang="en-IN" dirty="0" err="1"/>
              <a:t>Millibots</a:t>
            </a:r>
            <a:r>
              <a:rPr lang="en-IN" dirty="0"/>
              <a:t> and </a:t>
            </a:r>
            <a:r>
              <a:rPr lang="en-IN" dirty="0" err="1"/>
              <a:t>Minibots</a:t>
            </a:r>
            <a:endParaRPr lang="en-IN" dirty="0"/>
          </a:p>
          <a:p>
            <a:r>
              <a:rPr lang="en-IN" dirty="0"/>
              <a:t>Small and Mid-sized Robots</a:t>
            </a:r>
          </a:p>
          <a:p>
            <a:r>
              <a:rPr lang="en-IN" dirty="0"/>
              <a:t>Large Robots</a:t>
            </a:r>
          </a:p>
          <a:p>
            <a:pPr lvl="1"/>
            <a:r>
              <a:rPr lang="en-US" b="0" i="0" dirty="0">
                <a:solidFill>
                  <a:srgbClr val="2A2A40"/>
                </a:solidFill>
                <a:effectLst/>
                <a:latin typeface="NotoSerif"/>
              </a:rPr>
              <a:t>There are some large humanoid robots, even up to 8–10 meters. </a:t>
            </a:r>
          </a:p>
          <a:p>
            <a:pPr lvl="1"/>
            <a:r>
              <a:rPr lang="en-US" b="0" i="0" dirty="0">
                <a:solidFill>
                  <a:srgbClr val="2A2A40"/>
                </a:solidFill>
                <a:effectLst/>
                <a:latin typeface="NotoSerif"/>
              </a:rPr>
              <a:t>However, humanoid large robots are typically made for research purposes, or just for fun. </a:t>
            </a:r>
          </a:p>
          <a:p>
            <a:pPr lvl="1"/>
            <a:r>
              <a:rPr lang="en-US" b="0" i="0" dirty="0">
                <a:solidFill>
                  <a:srgbClr val="2A2A40"/>
                </a:solidFill>
                <a:effectLst/>
                <a:latin typeface="NotoSerif"/>
              </a:rPr>
              <a:t>In fact, most large robots don't look like humans – they are made for automation in manufacturing, construction, agriculture, autonomous driving and navigation.</a:t>
            </a:r>
          </a:p>
          <a:p>
            <a:pPr lvl="1"/>
            <a:r>
              <a:rPr lang="en-US" dirty="0">
                <a:solidFill>
                  <a:srgbClr val="2A2A40"/>
                </a:solidFill>
                <a:latin typeface="NotoSerif"/>
              </a:rPr>
              <a:t>Example: ASRS</a:t>
            </a:r>
            <a:endParaRPr lang="en-IN" dirty="0"/>
          </a:p>
        </p:txBody>
      </p:sp>
      <p:sp>
        <p:nvSpPr>
          <p:cNvPr id="4" name="Date Placeholder 3">
            <a:extLst>
              <a:ext uri="{FF2B5EF4-FFF2-40B4-BE49-F238E27FC236}">
                <a16:creationId xmlns:a16="http://schemas.microsoft.com/office/drawing/2014/main" id="{868FF2DD-312E-FB7E-B33E-CC467B650A9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FE99CAE-3CCB-8DD0-0086-67112E4E726B}"/>
              </a:ext>
            </a:extLst>
          </p:cNvPr>
          <p:cNvSpPr>
            <a:spLocks noGrp="1"/>
          </p:cNvSpPr>
          <p:nvPr>
            <p:ph type="ftr" sz="quarter" idx="11"/>
          </p:nvPr>
        </p:nvSpPr>
        <p:spPr>
          <a:xfrm>
            <a:off x="2091447" y="6356350"/>
            <a:ext cx="8764621"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C33597AC-2D9C-2D7A-B46E-EB2F0FC27260}"/>
              </a:ext>
            </a:extLst>
          </p:cNvPr>
          <p:cNvSpPr>
            <a:spLocks noGrp="1"/>
          </p:cNvSpPr>
          <p:nvPr>
            <p:ph type="sldNum" sz="quarter" idx="12"/>
          </p:nvPr>
        </p:nvSpPr>
        <p:spPr/>
        <p:txBody>
          <a:bodyPr/>
          <a:lstStyle/>
          <a:p>
            <a:fld id="{89C13E10-0481-440C-BC01-7029970E33BF}" type="slidenum">
              <a:rPr lang="en-IN" smtClean="0"/>
              <a:t>31</a:t>
            </a:fld>
            <a:endParaRPr lang="en-IN"/>
          </a:p>
        </p:txBody>
      </p:sp>
      <p:pic>
        <p:nvPicPr>
          <p:cNvPr id="13314" name="Picture 2" descr="Automated Storage &amp; Retrieval System (AS/RS) Types &amp; Uses">
            <a:extLst>
              <a:ext uri="{FF2B5EF4-FFF2-40B4-BE49-F238E27FC236}">
                <a16:creationId xmlns:a16="http://schemas.microsoft.com/office/drawing/2014/main" id="{484D3374-2BEF-664F-2E6D-75468FC4D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5748" y="136525"/>
            <a:ext cx="2307810" cy="32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46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93B-9F0D-0842-1C0E-813496BE4FCB}"/>
              </a:ext>
            </a:extLst>
          </p:cNvPr>
          <p:cNvSpPr>
            <a:spLocks noGrp="1"/>
          </p:cNvSpPr>
          <p:nvPr>
            <p:ph type="title"/>
          </p:nvPr>
        </p:nvSpPr>
        <p:spPr/>
        <p:txBody>
          <a:bodyPr/>
          <a:lstStyle/>
          <a:p>
            <a:r>
              <a:rPr lang="en-IN" dirty="0"/>
              <a:t>Application Domain</a:t>
            </a:r>
          </a:p>
        </p:txBody>
      </p:sp>
      <p:sp>
        <p:nvSpPr>
          <p:cNvPr id="3" name="Content Placeholder 2">
            <a:extLst>
              <a:ext uri="{FF2B5EF4-FFF2-40B4-BE49-F238E27FC236}">
                <a16:creationId xmlns:a16="http://schemas.microsoft.com/office/drawing/2014/main" id="{2138AE48-D864-E669-92D2-2E1E3389A60A}"/>
              </a:ext>
            </a:extLst>
          </p:cNvPr>
          <p:cNvSpPr>
            <a:spLocks noGrp="1"/>
          </p:cNvSpPr>
          <p:nvPr>
            <p:ph idx="1"/>
          </p:nvPr>
        </p:nvSpPr>
        <p:spPr/>
        <p:txBody>
          <a:bodyPr/>
          <a:lstStyle/>
          <a:p>
            <a:r>
              <a:rPr lang="en-IN" dirty="0"/>
              <a:t>Personal robots</a:t>
            </a:r>
          </a:p>
          <a:p>
            <a:r>
              <a:rPr lang="en-IN" dirty="0"/>
              <a:t>Industrial Robots</a:t>
            </a:r>
          </a:p>
        </p:txBody>
      </p:sp>
      <p:sp>
        <p:nvSpPr>
          <p:cNvPr id="4" name="Date Placeholder 3">
            <a:extLst>
              <a:ext uri="{FF2B5EF4-FFF2-40B4-BE49-F238E27FC236}">
                <a16:creationId xmlns:a16="http://schemas.microsoft.com/office/drawing/2014/main" id="{85A5ED3D-8EBE-8D4E-D091-EDD29A179EEC}"/>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ED31EE0-5CC1-B934-8038-3A23D4740133}"/>
              </a:ext>
            </a:extLst>
          </p:cNvPr>
          <p:cNvSpPr>
            <a:spLocks noGrp="1"/>
          </p:cNvSpPr>
          <p:nvPr>
            <p:ph type="ftr" sz="quarter" idx="11"/>
          </p:nvPr>
        </p:nvSpPr>
        <p:spPr>
          <a:xfrm>
            <a:off x="1887165" y="6356350"/>
            <a:ext cx="8832715"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687AAC61-EE28-29D9-474A-CBA20ECFA543}"/>
              </a:ext>
            </a:extLst>
          </p:cNvPr>
          <p:cNvSpPr>
            <a:spLocks noGrp="1"/>
          </p:cNvSpPr>
          <p:nvPr>
            <p:ph type="sldNum" sz="quarter" idx="12"/>
          </p:nvPr>
        </p:nvSpPr>
        <p:spPr/>
        <p:txBody>
          <a:bodyPr/>
          <a:lstStyle/>
          <a:p>
            <a:fld id="{89C13E10-0481-440C-BC01-7029970E33BF}" type="slidenum">
              <a:rPr lang="en-IN" smtClean="0"/>
              <a:t>32</a:t>
            </a:fld>
            <a:endParaRPr lang="en-IN"/>
          </a:p>
        </p:txBody>
      </p:sp>
      <p:pic>
        <p:nvPicPr>
          <p:cNvPr id="2050" name="Picture 2" descr="Industrial Robots versus Service Robots • Smashing Robotics">
            <a:extLst>
              <a:ext uri="{FF2B5EF4-FFF2-40B4-BE49-F238E27FC236}">
                <a16:creationId xmlns:a16="http://schemas.microsoft.com/office/drawing/2014/main" id="{971C41C2-ADC7-CFFD-8B86-510960461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972" y="2763520"/>
            <a:ext cx="6028238" cy="359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73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93B-9F0D-0842-1C0E-813496BE4FCB}"/>
              </a:ext>
            </a:extLst>
          </p:cNvPr>
          <p:cNvSpPr>
            <a:spLocks noGrp="1"/>
          </p:cNvSpPr>
          <p:nvPr>
            <p:ph type="title"/>
          </p:nvPr>
        </p:nvSpPr>
        <p:spPr/>
        <p:txBody>
          <a:bodyPr/>
          <a:lstStyle/>
          <a:p>
            <a:r>
              <a:rPr lang="en-IN" dirty="0"/>
              <a:t>Application Domain</a:t>
            </a:r>
          </a:p>
        </p:txBody>
      </p:sp>
      <p:sp>
        <p:nvSpPr>
          <p:cNvPr id="3" name="Content Placeholder 2">
            <a:extLst>
              <a:ext uri="{FF2B5EF4-FFF2-40B4-BE49-F238E27FC236}">
                <a16:creationId xmlns:a16="http://schemas.microsoft.com/office/drawing/2014/main" id="{2138AE48-D864-E669-92D2-2E1E3389A60A}"/>
              </a:ext>
            </a:extLst>
          </p:cNvPr>
          <p:cNvSpPr>
            <a:spLocks noGrp="1"/>
          </p:cNvSpPr>
          <p:nvPr>
            <p:ph idx="1"/>
          </p:nvPr>
        </p:nvSpPr>
        <p:spPr/>
        <p:txBody>
          <a:bodyPr/>
          <a:lstStyle/>
          <a:p>
            <a:r>
              <a:rPr lang="en-IN" dirty="0"/>
              <a:t>Personal robots</a:t>
            </a:r>
          </a:p>
          <a:p>
            <a:pPr lvl="1"/>
            <a:r>
              <a:rPr lang="en-US" b="0" i="0" dirty="0">
                <a:solidFill>
                  <a:srgbClr val="2A2A40"/>
                </a:solidFill>
                <a:effectLst/>
                <a:latin typeface="NotoSerif"/>
              </a:rPr>
              <a:t>Used in our daily life and are designed to be useful for individual or family use.</a:t>
            </a:r>
            <a:endParaRPr lang="en-IN" b="0" i="0" dirty="0">
              <a:solidFill>
                <a:srgbClr val="2A2A40"/>
              </a:solidFill>
              <a:effectLst/>
              <a:latin typeface="NotoSerif"/>
            </a:endParaRPr>
          </a:p>
          <a:p>
            <a:pPr lvl="1"/>
            <a:r>
              <a:rPr lang="en-US" b="0" i="0" dirty="0">
                <a:solidFill>
                  <a:srgbClr val="2A2A40"/>
                </a:solidFill>
                <a:effectLst/>
                <a:latin typeface="NotoSerif"/>
              </a:rPr>
              <a:t>Non-technical people can operate personal robots to perform repetitive and perhaps boring tasks to save time or to entertain us.</a:t>
            </a:r>
          </a:p>
          <a:p>
            <a:pPr lvl="1"/>
            <a:r>
              <a:rPr lang="en-US" b="0" i="0" dirty="0">
                <a:solidFill>
                  <a:srgbClr val="2A2A40"/>
                </a:solidFill>
                <a:effectLst/>
                <a:latin typeface="NotoSerif"/>
              </a:rPr>
              <a:t>Household robots, social robots, digital personal assistants and toys are the most common personal robots.</a:t>
            </a:r>
            <a:endParaRPr lang="en-IN" dirty="0"/>
          </a:p>
          <a:p>
            <a:r>
              <a:rPr lang="en-IN" dirty="0"/>
              <a:t>Industrial Robots</a:t>
            </a:r>
          </a:p>
        </p:txBody>
      </p:sp>
      <p:sp>
        <p:nvSpPr>
          <p:cNvPr id="4" name="Date Placeholder 3">
            <a:extLst>
              <a:ext uri="{FF2B5EF4-FFF2-40B4-BE49-F238E27FC236}">
                <a16:creationId xmlns:a16="http://schemas.microsoft.com/office/drawing/2014/main" id="{85A5ED3D-8EBE-8D4E-D091-EDD29A179EEC}"/>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ED31EE0-5CC1-B934-8038-3A23D4740133}"/>
              </a:ext>
            </a:extLst>
          </p:cNvPr>
          <p:cNvSpPr>
            <a:spLocks noGrp="1"/>
          </p:cNvSpPr>
          <p:nvPr>
            <p:ph type="ftr" sz="quarter" idx="11"/>
          </p:nvPr>
        </p:nvSpPr>
        <p:spPr>
          <a:xfrm>
            <a:off x="1887165" y="6356350"/>
            <a:ext cx="8832715"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687AAC61-EE28-29D9-474A-CBA20ECFA543}"/>
              </a:ext>
            </a:extLst>
          </p:cNvPr>
          <p:cNvSpPr>
            <a:spLocks noGrp="1"/>
          </p:cNvSpPr>
          <p:nvPr>
            <p:ph type="sldNum" sz="quarter" idx="12"/>
          </p:nvPr>
        </p:nvSpPr>
        <p:spPr/>
        <p:txBody>
          <a:bodyPr/>
          <a:lstStyle/>
          <a:p>
            <a:fld id="{89C13E10-0481-440C-BC01-7029970E33BF}" type="slidenum">
              <a:rPr lang="en-IN" smtClean="0"/>
              <a:t>33</a:t>
            </a:fld>
            <a:endParaRPr lang="en-IN"/>
          </a:p>
        </p:txBody>
      </p:sp>
    </p:spTree>
    <p:extLst>
      <p:ext uri="{BB962C8B-B14F-4D97-AF65-F5344CB8AC3E}">
        <p14:creationId xmlns:p14="http://schemas.microsoft.com/office/powerpoint/2010/main" val="365811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D93B-9F0D-0842-1C0E-813496BE4FCB}"/>
              </a:ext>
            </a:extLst>
          </p:cNvPr>
          <p:cNvSpPr>
            <a:spLocks noGrp="1"/>
          </p:cNvSpPr>
          <p:nvPr>
            <p:ph type="title"/>
          </p:nvPr>
        </p:nvSpPr>
        <p:spPr/>
        <p:txBody>
          <a:bodyPr/>
          <a:lstStyle/>
          <a:p>
            <a:r>
              <a:rPr lang="en-IN" dirty="0"/>
              <a:t>Application Domain</a:t>
            </a:r>
          </a:p>
        </p:txBody>
      </p:sp>
      <p:sp>
        <p:nvSpPr>
          <p:cNvPr id="3" name="Content Placeholder 2">
            <a:extLst>
              <a:ext uri="{FF2B5EF4-FFF2-40B4-BE49-F238E27FC236}">
                <a16:creationId xmlns:a16="http://schemas.microsoft.com/office/drawing/2014/main" id="{2138AE48-D864-E669-92D2-2E1E3389A60A}"/>
              </a:ext>
            </a:extLst>
          </p:cNvPr>
          <p:cNvSpPr>
            <a:spLocks noGrp="1"/>
          </p:cNvSpPr>
          <p:nvPr>
            <p:ph idx="1"/>
          </p:nvPr>
        </p:nvSpPr>
        <p:spPr/>
        <p:txBody>
          <a:bodyPr/>
          <a:lstStyle/>
          <a:p>
            <a:r>
              <a:rPr lang="en-IN" dirty="0"/>
              <a:t>Personal robots</a:t>
            </a:r>
          </a:p>
          <a:p>
            <a:r>
              <a:rPr lang="en-IN" dirty="0"/>
              <a:t>Industrial Robots</a:t>
            </a:r>
          </a:p>
          <a:p>
            <a:pPr lvl="1"/>
            <a:r>
              <a:rPr lang="en-US" dirty="0">
                <a:solidFill>
                  <a:srgbClr val="2A2A40"/>
                </a:solidFill>
                <a:latin typeface="NotoSerif"/>
              </a:rPr>
              <a:t>R</a:t>
            </a:r>
            <a:r>
              <a:rPr lang="en-US" b="0" i="0" dirty="0">
                <a:solidFill>
                  <a:srgbClr val="2A2A40"/>
                </a:solidFill>
                <a:effectLst/>
                <a:latin typeface="NotoSerif"/>
              </a:rPr>
              <a:t>obust and are created to perform specific tasks in a pre-programmed manner in manufacturing, construction or agriculture, for instance.</a:t>
            </a:r>
            <a:endParaRPr lang="en-IN" b="0" i="0" dirty="0">
              <a:solidFill>
                <a:srgbClr val="2A2A40"/>
              </a:solidFill>
              <a:effectLst/>
              <a:latin typeface="NotoSerif"/>
            </a:endParaRPr>
          </a:p>
          <a:p>
            <a:pPr lvl="1"/>
            <a:r>
              <a:rPr lang="en-US" b="0" i="0" dirty="0">
                <a:solidFill>
                  <a:srgbClr val="2A2A40"/>
                </a:solidFill>
                <a:effectLst/>
                <a:latin typeface="NotoSerif"/>
              </a:rPr>
              <a:t>Applications include assembly, disassembly, mounting, screw tightening, welding, painting, visual inspection, and so on.</a:t>
            </a:r>
          </a:p>
          <a:p>
            <a:pPr lvl="1"/>
            <a:r>
              <a:rPr lang="en-US" b="0" i="0" dirty="0">
                <a:solidFill>
                  <a:srgbClr val="2A2A40"/>
                </a:solidFill>
                <a:effectLst/>
                <a:latin typeface="NotoSerif"/>
              </a:rPr>
              <a:t>Industrial robots are outstanding at one specific task: these are fast, precise and reliable machines. </a:t>
            </a:r>
          </a:p>
          <a:p>
            <a:pPr lvl="1"/>
            <a:r>
              <a:rPr lang="en-US" b="0" i="0" dirty="0">
                <a:solidFill>
                  <a:srgbClr val="2A2A40"/>
                </a:solidFill>
                <a:effectLst/>
                <a:latin typeface="NotoSerif"/>
              </a:rPr>
              <a:t>Without industrial robots, we wouldn't really have today's level of technological development.</a:t>
            </a:r>
            <a:endParaRPr lang="en-IN" dirty="0"/>
          </a:p>
        </p:txBody>
      </p:sp>
      <p:sp>
        <p:nvSpPr>
          <p:cNvPr id="4" name="Date Placeholder 3">
            <a:extLst>
              <a:ext uri="{FF2B5EF4-FFF2-40B4-BE49-F238E27FC236}">
                <a16:creationId xmlns:a16="http://schemas.microsoft.com/office/drawing/2014/main" id="{85A5ED3D-8EBE-8D4E-D091-EDD29A179EEC}"/>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ED31EE0-5CC1-B934-8038-3A23D4740133}"/>
              </a:ext>
            </a:extLst>
          </p:cNvPr>
          <p:cNvSpPr>
            <a:spLocks noGrp="1"/>
          </p:cNvSpPr>
          <p:nvPr>
            <p:ph type="ftr" sz="quarter" idx="11"/>
          </p:nvPr>
        </p:nvSpPr>
        <p:spPr>
          <a:xfrm>
            <a:off x="1887165" y="6356350"/>
            <a:ext cx="8832715"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687AAC61-EE28-29D9-474A-CBA20ECFA543}"/>
              </a:ext>
            </a:extLst>
          </p:cNvPr>
          <p:cNvSpPr>
            <a:spLocks noGrp="1"/>
          </p:cNvSpPr>
          <p:nvPr>
            <p:ph type="sldNum" sz="quarter" idx="12"/>
          </p:nvPr>
        </p:nvSpPr>
        <p:spPr/>
        <p:txBody>
          <a:bodyPr/>
          <a:lstStyle/>
          <a:p>
            <a:fld id="{89C13E10-0481-440C-BC01-7029970E33BF}" type="slidenum">
              <a:rPr lang="en-IN" smtClean="0"/>
              <a:t>34</a:t>
            </a:fld>
            <a:endParaRPr lang="en-IN"/>
          </a:p>
        </p:txBody>
      </p:sp>
    </p:spTree>
    <p:extLst>
      <p:ext uri="{BB962C8B-B14F-4D97-AF65-F5344CB8AC3E}">
        <p14:creationId xmlns:p14="http://schemas.microsoft.com/office/powerpoint/2010/main" val="240367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43A3-7303-66AC-A1D5-05717562B197}"/>
              </a:ext>
            </a:extLst>
          </p:cNvPr>
          <p:cNvSpPr>
            <a:spLocks noGrp="1"/>
          </p:cNvSpPr>
          <p:nvPr>
            <p:ph type="title"/>
          </p:nvPr>
        </p:nvSpPr>
        <p:spPr/>
        <p:txBody>
          <a:bodyPr/>
          <a:lstStyle/>
          <a:p>
            <a:r>
              <a:rPr lang="en-IN" dirty="0"/>
              <a:t>Purpose</a:t>
            </a:r>
          </a:p>
        </p:txBody>
      </p:sp>
      <p:sp>
        <p:nvSpPr>
          <p:cNvPr id="3" name="Content Placeholder 2">
            <a:extLst>
              <a:ext uri="{FF2B5EF4-FFF2-40B4-BE49-F238E27FC236}">
                <a16:creationId xmlns:a16="http://schemas.microsoft.com/office/drawing/2014/main" id="{3E6F9BC0-13D7-3309-6074-2D0D4D7C8040}"/>
              </a:ext>
            </a:extLst>
          </p:cNvPr>
          <p:cNvSpPr>
            <a:spLocks noGrp="1"/>
          </p:cNvSpPr>
          <p:nvPr>
            <p:ph idx="1"/>
          </p:nvPr>
        </p:nvSpPr>
        <p:spPr/>
        <p:txBody>
          <a:bodyPr/>
          <a:lstStyle/>
          <a:p>
            <a:r>
              <a:rPr lang="en-IN" dirty="0"/>
              <a:t>Task-specific robots</a:t>
            </a:r>
          </a:p>
          <a:p>
            <a:r>
              <a:rPr lang="en-IN" dirty="0"/>
              <a:t>General-purpose robots</a:t>
            </a:r>
          </a:p>
          <a:p>
            <a:pPr marL="0" indent="0">
              <a:buNone/>
            </a:pPr>
            <a:endParaRPr lang="en-IN" dirty="0"/>
          </a:p>
        </p:txBody>
      </p:sp>
      <p:sp>
        <p:nvSpPr>
          <p:cNvPr id="4" name="Date Placeholder 3">
            <a:extLst>
              <a:ext uri="{FF2B5EF4-FFF2-40B4-BE49-F238E27FC236}">
                <a16:creationId xmlns:a16="http://schemas.microsoft.com/office/drawing/2014/main" id="{99CEC8B7-1EFC-99F2-08F5-493C4118F16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6" name="Slide Number Placeholder 5">
            <a:extLst>
              <a:ext uri="{FF2B5EF4-FFF2-40B4-BE49-F238E27FC236}">
                <a16:creationId xmlns:a16="http://schemas.microsoft.com/office/drawing/2014/main" id="{2AEBDBFF-89CA-A0DE-FFED-6797966523A7}"/>
              </a:ext>
            </a:extLst>
          </p:cNvPr>
          <p:cNvSpPr>
            <a:spLocks noGrp="1"/>
          </p:cNvSpPr>
          <p:nvPr>
            <p:ph type="sldNum" sz="quarter" idx="12"/>
          </p:nvPr>
        </p:nvSpPr>
        <p:spPr/>
        <p:txBody>
          <a:bodyPr/>
          <a:lstStyle/>
          <a:p>
            <a:fld id="{89C13E10-0481-440C-BC01-7029970E33BF}" type="slidenum">
              <a:rPr lang="en-IN" smtClean="0"/>
              <a:t>35</a:t>
            </a:fld>
            <a:endParaRPr lang="en-IN"/>
          </a:p>
        </p:txBody>
      </p:sp>
      <p:sp>
        <p:nvSpPr>
          <p:cNvPr id="7" name="Footer Placeholder 4">
            <a:extLst>
              <a:ext uri="{FF2B5EF4-FFF2-40B4-BE49-F238E27FC236}">
                <a16:creationId xmlns:a16="http://schemas.microsoft.com/office/drawing/2014/main" id="{C6941E53-8C02-6372-6D03-E19C146EC271}"/>
              </a:ext>
            </a:extLst>
          </p:cNvPr>
          <p:cNvSpPr>
            <a:spLocks noGrp="1"/>
          </p:cNvSpPr>
          <p:nvPr>
            <p:ph type="ftr" sz="quarter" idx="11"/>
          </p:nvPr>
        </p:nvSpPr>
        <p:spPr>
          <a:xfrm>
            <a:off x="1994169" y="6356350"/>
            <a:ext cx="8764621" cy="365125"/>
          </a:xfrm>
        </p:spPr>
        <p:txBody>
          <a:bodyPr/>
          <a:lstStyle/>
          <a:p>
            <a:r>
              <a:rPr lang="en-IN" dirty="0"/>
              <a:t>https://courses.minnalearn.com/en/courses/emerging-technologies/robotics-and-automation/introduction-to-robotics-and-automation/</a:t>
            </a:r>
          </a:p>
        </p:txBody>
      </p:sp>
    </p:spTree>
    <p:extLst>
      <p:ext uri="{BB962C8B-B14F-4D97-AF65-F5344CB8AC3E}">
        <p14:creationId xmlns:p14="http://schemas.microsoft.com/office/powerpoint/2010/main" val="4149423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43A3-7303-66AC-A1D5-05717562B197}"/>
              </a:ext>
            </a:extLst>
          </p:cNvPr>
          <p:cNvSpPr>
            <a:spLocks noGrp="1"/>
          </p:cNvSpPr>
          <p:nvPr>
            <p:ph type="title"/>
          </p:nvPr>
        </p:nvSpPr>
        <p:spPr/>
        <p:txBody>
          <a:bodyPr/>
          <a:lstStyle/>
          <a:p>
            <a:r>
              <a:rPr lang="en-IN" dirty="0"/>
              <a:t>Purpose</a:t>
            </a:r>
          </a:p>
        </p:txBody>
      </p:sp>
      <p:sp>
        <p:nvSpPr>
          <p:cNvPr id="3" name="Content Placeholder 2">
            <a:extLst>
              <a:ext uri="{FF2B5EF4-FFF2-40B4-BE49-F238E27FC236}">
                <a16:creationId xmlns:a16="http://schemas.microsoft.com/office/drawing/2014/main" id="{3E6F9BC0-13D7-3309-6074-2D0D4D7C8040}"/>
              </a:ext>
            </a:extLst>
          </p:cNvPr>
          <p:cNvSpPr>
            <a:spLocks noGrp="1"/>
          </p:cNvSpPr>
          <p:nvPr>
            <p:ph idx="1"/>
          </p:nvPr>
        </p:nvSpPr>
        <p:spPr/>
        <p:txBody>
          <a:bodyPr/>
          <a:lstStyle/>
          <a:p>
            <a:r>
              <a:rPr lang="en-IN" dirty="0"/>
              <a:t>Task-specific robots</a:t>
            </a:r>
          </a:p>
          <a:p>
            <a:pPr lvl="1"/>
            <a:r>
              <a:rPr lang="en-US" b="0" i="0" dirty="0">
                <a:solidFill>
                  <a:srgbClr val="2A2A40"/>
                </a:solidFill>
                <a:effectLst/>
                <a:latin typeface="NotoSerif"/>
              </a:rPr>
              <a:t>These machines perform a particular task or a sequence of possible tasks.</a:t>
            </a:r>
            <a:endParaRPr lang="en-IN" b="0" i="0" dirty="0">
              <a:solidFill>
                <a:srgbClr val="2A2A40"/>
              </a:solidFill>
              <a:effectLst/>
              <a:latin typeface="NotoSerif"/>
            </a:endParaRPr>
          </a:p>
          <a:p>
            <a:pPr lvl="1"/>
            <a:r>
              <a:rPr lang="en-US" b="0" i="0" dirty="0">
                <a:solidFill>
                  <a:srgbClr val="2A2A40"/>
                </a:solidFill>
                <a:effectLst/>
                <a:latin typeface="NotoSerif"/>
              </a:rPr>
              <a:t>It can be as simple as a robot arm that moves objects from A to B, but it can be as complex as a social robot with an advanced natural language interface.</a:t>
            </a:r>
          </a:p>
          <a:p>
            <a:pPr lvl="1"/>
            <a:r>
              <a:rPr lang="en-US" b="0" i="0" dirty="0">
                <a:solidFill>
                  <a:srgbClr val="2A2A40"/>
                </a:solidFill>
                <a:effectLst/>
                <a:latin typeface="NotoSerif"/>
              </a:rPr>
              <a:t>The construction and </a:t>
            </a:r>
            <a:r>
              <a:rPr lang="en-US" b="0" i="0" dirty="0" err="1">
                <a:solidFill>
                  <a:srgbClr val="2A2A40"/>
                </a:solidFill>
                <a:effectLst/>
                <a:latin typeface="NotoSerif"/>
              </a:rPr>
              <a:t>behaviour</a:t>
            </a:r>
            <a:r>
              <a:rPr lang="en-US" b="0" i="0" dirty="0">
                <a:solidFill>
                  <a:srgbClr val="2A2A40"/>
                </a:solidFill>
                <a:effectLst/>
                <a:latin typeface="NotoSerif"/>
              </a:rPr>
              <a:t> of these robots cannot be changed; they follow predefined programs according to their original purpose.</a:t>
            </a:r>
          </a:p>
          <a:p>
            <a:pPr lvl="1"/>
            <a:r>
              <a:rPr lang="en-US" b="0" i="0" dirty="0">
                <a:solidFill>
                  <a:srgbClr val="2A2A40"/>
                </a:solidFill>
                <a:effectLst/>
                <a:latin typeface="NotoSerif"/>
              </a:rPr>
              <a:t>Household robots and industrial robots are among such machines.</a:t>
            </a:r>
            <a:endParaRPr lang="en-US" dirty="0">
              <a:solidFill>
                <a:srgbClr val="2A2A40"/>
              </a:solidFill>
              <a:latin typeface="NotoSerif"/>
            </a:endParaRPr>
          </a:p>
          <a:p>
            <a:r>
              <a:rPr lang="en-IN" dirty="0"/>
              <a:t>General-purpose robots</a:t>
            </a:r>
          </a:p>
          <a:p>
            <a:pPr marL="0" indent="0">
              <a:buNone/>
            </a:pPr>
            <a:endParaRPr lang="en-IN" dirty="0"/>
          </a:p>
        </p:txBody>
      </p:sp>
      <p:sp>
        <p:nvSpPr>
          <p:cNvPr id="4" name="Date Placeholder 3">
            <a:extLst>
              <a:ext uri="{FF2B5EF4-FFF2-40B4-BE49-F238E27FC236}">
                <a16:creationId xmlns:a16="http://schemas.microsoft.com/office/drawing/2014/main" id="{99CEC8B7-1EFC-99F2-08F5-493C4118F16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6" name="Slide Number Placeholder 5">
            <a:extLst>
              <a:ext uri="{FF2B5EF4-FFF2-40B4-BE49-F238E27FC236}">
                <a16:creationId xmlns:a16="http://schemas.microsoft.com/office/drawing/2014/main" id="{2AEBDBFF-89CA-A0DE-FFED-6797966523A7}"/>
              </a:ext>
            </a:extLst>
          </p:cNvPr>
          <p:cNvSpPr>
            <a:spLocks noGrp="1"/>
          </p:cNvSpPr>
          <p:nvPr>
            <p:ph type="sldNum" sz="quarter" idx="12"/>
          </p:nvPr>
        </p:nvSpPr>
        <p:spPr/>
        <p:txBody>
          <a:bodyPr/>
          <a:lstStyle/>
          <a:p>
            <a:fld id="{89C13E10-0481-440C-BC01-7029970E33BF}" type="slidenum">
              <a:rPr lang="en-IN" smtClean="0"/>
              <a:t>36</a:t>
            </a:fld>
            <a:endParaRPr lang="en-IN"/>
          </a:p>
        </p:txBody>
      </p:sp>
      <p:sp>
        <p:nvSpPr>
          <p:cNvPr id="7" name="Footer Placeholder 4">
            <a:extLst>
              <a:ext uri="{FF2B5EF4-FFF2-40B4-BE49-F238E27FC236}">
                <a16:creationId xmlns:a16="http://schemas.microsoft.com/office/drawing/2014/main" id="{C6941E53-8C02-6372-6D03-E19C146EC271}"/>
              </a:ext>
            </a:extLst>
          </p:cNvPr>
          <p:cNvSpPr>
            <a:spLocks noGrp="1"/>
          </p:cNvSpPr>
          <p:nvPr>
            <p:ph type="ftr" sz="quarter" idx="11"/>
          </p:nvPr>
        </p:nvSpPr>
        <p:spPr>
          <a:xfrm>
            <a:off x="1994169" y="6356350"/>
            <a:ext cx="8764621" cy="365125"/>
          </a:xfrm>
        </p:spPr>
        <p:txBody>
          <a:bodyPr/>
          <a:lstStyle/>
          <a:p>
            <a:r>
              <a:rPr lang="en-IN" dirty="0"/>
              <a:t>https://courses.minnalearn.com/en/courses/emerging-technologies/robotics-and-automation/introduction-to-robotics-and-automation/</a:t>
            </a:r>
          </a:p>
        </p:txBody>
      </p:sp>
    </p:spTree>
    <p:extLst>
      <p:ext uri="{BB962C8B-B14F-4D97-AF65-F5344CB8AC3E}">
        <p14:creationId xmlns:p14="http://schemas.microsoft.com/office/powerpoint/2010/main" val="2225826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43A3-7303-66AC-A1D5-05717562B197}"/>
              </a:ext>
            </a:extLst>
          </p:cNvPr>
          <p:cNvSpPr>
            <a:spLocks noGrp="1"/>
          </p:cNvSpPr>
          <p:nvPr>
            <p:ph type="title"/>
          </p:nvPr>
        </p:nvSpPr>
        <p:spPr/>
        <p:txBody>
          <a:bodyPr/>
          <a:lstStyle/>
          <a:p>
            <a:r>
              <a:rPr lang="en-IN" dirty="0"/>
              <a:t>Purpose</a:t>
            </a:r>
          </a:p>
        </p:txBody>
      </p:sp>
      <p:sp>
        <p:nvSpPr>
          <p:cNvPr id="3" name="Content Placeholder 2">
            <a:extLst>
              <a:ext uri="{FF2B5EF4-FFF2-40B4-BE49-F238E27FC236}">
                <a16:creationId xmlns:a16="http://schemas.microsoft.com/office/drawing/2014/main" id="{3E6F9BC0-13D7-3309-6074-2D0D4D7C8040}"/>
              </a:ext>
            </a:extLst>
          </p:cNvPr>
          <p:cNvSpPr>
            <a:spLocks noGrp="1"/>
          </p:cNvSpPr>
          <p:nvPr>
            <p:ph idx="1"/>
          </p:nvPr>
        </p:nvSpPr>
        <p:spPr/>
        <p:txBody>
          <a:bodyPr>
            <a:normAutofit/>
          </a:bodyPr>
          <a:lstStyle/>
          <a:p>
            <a:r>
              <a:rPr lang="en-IN" dirty="0"/>
              <a:t>Task-specific robots</a:t>
            </a:r>
          </a:p>
          <a:p>
            <a:r>
              <a:rPr lang="en-IN" dirty="0"/>
              <a:t>General-purpose robots</a:t>
            </a:r>
          </a:p>
          <a:p>
            <a:pPr lvl="1"/>
            <a:r>
              <a:rPr lang="en-US" b="0" i="0" dirty="0">
                <a:solidFill>
                  <a:srgbClr val="2A2A40"/>
                </a:solidFill>
                <a:effectLst/>
                <a:latin typeface="NotoSerif"/>
              </a:rPr>
              <a:t>The task of the robot is not predefined. </a:t>
            </a:r>
          </a:p>
          <a:p>
            <a:pPr lvl="1"/>
            <a:r>
              <a:rPr lang="en-US" b="0" i="0" dirty="0">
                <a:solidFill>
                  <a:srgbClr val="2A2A40"/>
                </a:solidFill>
                <a:effectLst/>
                <a:latin typeface="NotoSerif"/>
              </a:rPr>
              <a:t>Various components of the robots can be bought separately, and these components can be assembled in different ways in order to solve specific tasks. </a:t>
            </a:r>
          </a:p>
          <a:p>
            <a:pPr lvl="1"/>
            <a:r>
              <a:rPr lang="en-US" b="0" i="0" dirty="0">
                <a:solidFill>
                  <a:srgbClr val="2A2A40"/>
                </a:solidFill>
                <a:effectLst/>
                <a:latin typeface="NotoSerif"/>
              </a:rPr>
              <a:t>The components may include robot arms, wheels, cameras, step motors and additional sensors and actuators. </a:t>
            </a:r>
            <a:endParaRPr lang="en-IN" dirty="0"/>
          </a:p>
          <a:p>
            <a:pPr marL="0" indent="0">
              <a:buNone/>
            </a:pPr>
            <a:endParaRPr lang="en-IN" dirty="0"/>
          </a:p>
        </p:txBody>
      </p:sp>
      <p:sp>
        <p:nvSpPr>
          <p:cNvPr id="4" name="Date Placeholder 3">
            <a:extLst>
              <a:ext uri="{FF2B5EF4-FFF2-40B4-BE49-F238E27FC236}">
                <a16:creationId xmlns:a16="http://schemas.microsoft.com/office/drawing/2014/main" id="{99CEC8B7-1EFC-99F2-08F5-493C4118F16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6" name="Slide Number Placeholder 5">
            <a:extLst>
              <a:ext uri="{FF2B5EF4-FFF2-40B4-BE49-F238E27FC236}">
                <a16:creationId xmlns:a16="http://schemas.microsoft.com/office/drawing/2014/main" id="{2AEBDBFF-89CA-A0DE-FFED-6797966523A7}"/>
              </a:ext>
            </a:extLst>
          </p:cNvPr>
          <p:cNvSpPr>
            <a:spLocks noGrp="1"/>
          </p:cNvSpPr>
          <p:nvPr>
            <p:ph type="sldNum" sz="quarter" idx="12"/>
          </p:nvPr>
        </p:nvSpPr>
        <p:spPr/>
        <p:txBody>
          <a:bodyPr/>
          <a:lstStyle/>
          <a:p>
            <a:fld id="{89C13E10-0481-440C-BC01-7029970E33BF}" type="slidenum">
              <a:rPr lang="en-IN" smtClean="0"/>
              <a:t>37</a:t>
            </a:fld>
            <a:endParaRPr lang="en-IN"/>
          </a:p>
        </p:txBody>
      </p:sp>
      <p:sp>
        <p:nvSpPr>
          <p:cNvPr id="7" name="Footer Placeholder 4">
            <a:extLst>
              <a:ext uri="{FF2B5EF4-FFF2-40B4-BE49-F238E27FC236}">
                <a16:creationId xmlns:a16="http://schemas.microsoft.com/office/drawing/2014/main" id="{C6941E53-8C02-6372-6D03-E19C146EC271}"/>
              </a:ext>
            </a:extLst>
          </p:cNvPr>
          <p:cNvSpPr>
            <a:spLocks noGrp="1"/>
          </p:cNvSpPr>
          <p:nvPr>
            <p:ph type="ftr" sz="quarter" idx="11"/>
          </p:nvPr>
        </p:nvSpPr>
        <p:spPr>
          <a:xfrm>
            <a:off x="1994169" y="6356350"/>
            <a:ext cx="8764621" cy="365125"/>
          </a:xfrm>
        </p:spPr>
        <p:txBody>
          <a:bodyPr/>
          <a:lstStyle/>
          <a:p>
            <a:r>
              <a:rPr lang="en-IN" dirty="0"/>
              <a:t>https://courses.minnalearn.com/en/courses/emerging-technologies/robotics-and-automation/introduction-to-robotics-and-automation/</a:t>
            </a:r>
          </a:p>
        </p:txBody>
      </p:sp>
    </p:spTree>
    <p:extLst>
      <p:ext uri="{BB962C8B-B14F-4D97-AF65-F5344CB8AC3E}">
        <p14:creationId xmlns:p14="http://schemas.microsoft.com/office/powerpoint/2010/main" val="4245975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8FAE-DC49-B0CD-219C-710127395D28}"/>
              </a:ext>
            </a:extLst>
          </p:cNvPr>
          <p:cNvSpPr>
            <a:spLocks noGrp="1"/>
          </p:cNvSpPr>
          <p:nvPr>
            <p:ph type="title"/>
          </p:nvPr>
        </p:nvSpPr>
        <p:spPr/>
        <p:txBody>
          <a:bodyPr/>
          <a:lstStyle/>
          <a:p>
            <a:r>
              <a:rPr lang="en-IN" dirty="0"/>
              <a:t>Number</a:t>
            </a:r>
          </a:p>
        </p:txBody>
      </p:sp>
      <p:sp>
        <p:nvSpPr>
          <p:cNvPr id="3" name="Content Placeholder 2">
            <a:extLst>
              <a:ext uri="{FF2B5EF4-FFF2-40B4-BE49-F238E27FC236}">
                <a16:creationId xmlns:a16="http://schemas.microsoft.com/office/drawing/2014/main" id="{4604D0A8-4ED6-C79A-717C-5328FE57C01E}"/>
              </a:ext>
            </a:extLst>
          </p:cNvPr>
          <p:cNvSpPr>
            <a:spLocks noGrp="1"/>
          </p:cNvSpPr>
          <p:nvPr>
            <p:ph idx="1"/>
          </p:nvPr>
        </p:nvSpPr>
        <p:spPr/>
        <p:txBody>
          <a:bodyPr/>
          <a:lstStyle/>
          <a:p>
            <a:r>
              <a:rPr lang="en-IN" dirty="0"/>
              <a:t>Single Robot</a:t>
            </a:r>
          </a:p>
          <a:p>
            <a:r>
              <a:rPr lang="en-IN" dirty="0"/>
              <a:t>Robots in teams</a:t>
            </a:r>
          </a:p>
          <a:p>
            <a:r>
              <a:rPr lang="en-IN" dirty="0"/>
              <a:t>Swarm robotics</a:t>
            </a:r>
          </a:p>
        </p:txBody>
      </p:sp>
      <p:sp>
        <p:nvSpPr>
          <p:cNvPr id="4" name="Date Placeholder 3">
            <a:extLst>
              <a:ext uri="{FF2B5EF4-FFF2-40B4-BE49-F238E27FC236}">
                <a16:creationId xmlns:a16="http://schemas.microsoft.com/office/drawing/2014/main" id="{F9D7CEE5-A363-6EB7-3273-0FC6AB837AC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4FD606D-1366-ED07-95A7-2112B62B9924}"/>
              </a:ext>
            </a:extLst>
          </p:cNvPr>
          <p:cNvSpPr>
            <a:spLocks noGrp="1"/>
          </p:cNvSpPr>
          <p:nvPr>
            <p:ph type="ftr" sz="quarter" idx="11"/>
          </p:nvPr>
        </p:nvSpPr>
        <p:spPr>
          <a:xfrm>
            <a:off x="1848255" y="6356350"/>
            <a:ext cx="9144000"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DAA86DF1-A733-8A41-E26F-0C69B06B56C5}"/>
              </a:ext>
            </a:extLst>
          </p:cNvPr>
          <p:cNvSpPr>
            <a:spLocks noGrp="1"/>
          </p:cNvSpPr>
          <p:nvPr>
            <p:ph type="sldNum" sz="quarter" idx="12"/>
          </p:nvPr>
        </p:nvSpPr>
        <p:spPr/>
        <p:txBody>
          <a:bodyPr/>
          <a:lstStyle/>
          <a:p>
            <a:fld id="{89C13E10-0481-440C-BC01-7029970E33BF}" type="slidenum">
              <a:rPr lang="en-IN" smtClean="0"/>
              <a:t>38</a:t>
            </a:fld>
            <a:endParaRPr lang="en-IN"/>
          </a:p>
        </p:txBody>
      </p:sp>
    </p:spTree>
    <p:extLst>
      <p:ext uri="{BB962C8B-B14F-4D97-AF65-F5344CB8AC3E}">
        <p14:creationId xmlns:p14="http://schemas.microsoft.com/office/powerpoint/2010/main" val="15672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8FAE-DC49-B0CD-219C-710127395D28}"/>
              </a:ext>
            </a:extLst>
          </p:cNvPr>
          <p:cNvSpPr>
            <a:spLocks noGrp="1"/>
          </p:cNvSpPr>
          <p:nvPr>
            <p:ph type="title"/>
          </p:nvPr>
        </p:nvSpPr>
        <p:spPr/>
        <p:txBody>
          <a:bodyPr/>
          <a:lstStyle/>
          <a:p>
            <a:r>
              <a:rPr lang="en-IN" dirty="0"/>
              <a:t>Number</a:t>
            </a:r>
          </a:p>
        </p:txBody>
      </p:sp>
      <p:sp>
        <p:nvSpPr>
          <p:cNvPr id="3" name="Content Placeholder 2">
            <a:extLst>
              <a:ext uri="{FF2B5EF4-FFF2-40B4-BE49-F238E27FC236}">
                <a16:creationId xmlns:a16="http://schemas.microsoft.com/office/drawing/2014/main" id="{4604D0A8-4ED6-C79A-717C-5328FE57C01E}"/>
              </a:ext>
            </a:extLst>
          </p:cNvPr>
          <p:cNvSpPr>
            <a:spLocks noGrp="1"/>
          </p:cNvSpPr>
          <p:nvPr>
            <p:ph idx="1"/>
          </p:nvPr>
        </p:nvSpPr>
        <p:spPr/>
        <p:txBody>
          <a:bodyPr/>
          <a:lstStyle/>
          <a:p>
            <a:r>
              <a:rPr lang="en-IN" dirty="0"/>
              <a:t>Single Robot</a:t>
            </a:r>
          </a:p>
          <a:p>
            <a:pPr lvl="1"/>
            <a:r>
              <a:rPr lang="en-US" b="0" i="0" dirty="0">
                <a:solidFill>
                  <a:srgbClr val="2A2A40"/>
                </a:solidFill>
                <a:effectLst/>
                <a:latin typeface="NotoSerif"/>
              </a:rPr>
              <a:t>A single robot works on its own. </a:t>
            </a:r>
          </a:p>
          <a:p>
            <a:pPr lvl="1"/>
            <a:r>
              <a:rPr lang="en-US" b="0" i="0" dirty="0">
                <a:solidFill>
                  <a:srgbClr val="2A2A40"/>
                </a:solidFill>
                <a:effectLst/>
                <a:latin typeface="NotoSerif"/>
              </a:rPr>
              <a:t>It has a duty which it performs based on a predefined program. </a:t>
            </a:r>
          </a:p>
          <a:p>
            <a:r>
              <a:rPr lang="en-IN" dirty="0"/>
              <a:t>Robots in teams</a:t>
            </a:r>
          </a:p>
          <a:p>
            <a:r>
              <a:rPr lang="en-IN" dirty="0"/>
              <a:t>Swarm robotics</a:t>
            </a:r>
          </a:p>
        </p:txBody>
      </p:sp>
      <p:sp>
        <p:nvSpPr>
          <p:cNvPr id="4" name="Date Placeholder 3">
            <a:extLst>
              <a:ext uri="{FF2B5EF4-FFF2-40B4-BE49-F238E27FC236}">
                <a16:creationId xmlns:a16="http://schemas.microsoft.com/office/drawing/2014/main" id="{F9D7CEE5-A363-6EB7-3273-0FC6AB837AC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4FD606D-1366-ED07-95A7-2112B62B9924}"/>
              </a:ext>
            </a:extLst>
          </p:cNvPr>
          <p:cNvSpPr>
            <a:spLocks noGrp="1"/>
          </p:cNvSpPr>
          <p:nvPr>
            <p:ph type="ftr" sz="quarter" idx="11"/>
          </p:nvPr>
        </p:nvSpPr>
        <p:spPr>
          <a:xfrm>
            <a:off x="1848255" y="6356350"/>
            <a:ext cx="9144000"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DAA86DF1-A733-8A41-E26F-0C69B06B56C5}"/>
              </a:ext>
            </a:extLst>
          </p:cNvPr>
          <p:cNvSpPr>
            <a:spLocks noGrp="1"/>
          </p:cNvSpPr>
          <p:nvPr>
            <p:ph type="sldNum" sz="quarter" idx="12"/>
          </p:nvPr>
        </p:nvSpPr>
        <p:spPr/>
        <p:txBody>
          <a:bodyPr/>
          <a:lstStyle/>
          <a:p>
            <a:fld id="{89C13E10-0481-440C-BC01-7029970E33BF}" type="slidenum">
              <a:rPr lang="en-IN" smtClean="0"/>
              <a:t>39</a:t>
            </a:fld>
            <a:endParaRPr lang="en-IN"/>
          </a:p>
        </p:txBody>
      </p:sp>
    </p:spTree>
    <p:extLst>
      <p:ext uri="{BB962C8B-B14F-4D97-AF65-F5344CB8AC3E}">
        <p14:creationId xmlns:p14="http://schemas.microsoft.com/office/powerpoint/2010/main" val="1801385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4481-694D-5962-293C-234CC91A99E5}"/>
              </a:ext>
            </a:extLst>
          </p:cNvPr>
          <p:cNvSpPr>
            <a:spLocks noGrp="1"/>
          </p:cNvSpPr>
          <p:nvPr>
            <p:ph type="title"/>
          </p:nvPr>
        </p:nvSpPr>
        <p:spPr/>
        <p:txBody>
          <a:bodyPr/>
          <a:lstStyle/>
          <a:p>
            <a:r>
              <a:rPr lang="en-IN" dirty="0"/>
              <a:t>What is a Robot?</a:t>
            </a:r>
          </a:p>
        </p:txBody>
      </p:sp>
      <p:sp>
        <p:nvSpPr>
          <p:cNvPr id="3" name="Content Placeholder 2">
            <a:extLst>
              <a:ext uri="{FF2B5EF4-FFF2-40B4-BE49-F238E27FC236}">
                <a16:creationId xmlns:a16="http://schemas.microsoft.com/office/drawing/2014/main" id="{E73D0DAD-72AA-AE2B-D389-AFB17A207A01}"/>
              </a:ext>
            </a:extLst>
          </p:cNvPr>
          <p:cNvSpPr>
            <a:spLocks noGrp="1"/>
          </p:cNvSpPr>
          <p:nvPr>
            <p:ph idx="1"/>
          </p:nvPr>
        </p:nvSpPr>
        <p:spPr>
          <a:xfrm>
            <a:off x="838200" y="1825625"/>
            <a:ext cx="10515600" cy="1900069"/>
          </a:xfrm>
        </p:spPr>
        <p:txBody>
          <a:bodyPr/>
          <a:lstStyle/>
          <a:p>
            <a:pPr algn="just"/>
            <a:r>
              <a:rPr lang="en-US" dirty="0"/>
              <a:t>A machine designed to perform tasks automatically, typically by imitating human actions.</a:t>
            </a:r>
          </a:p>
          <a:p>
            <a:pPr algn="just"/>
            <a:r>
              <a:rPr lang="en-US" dirty="0"/>
              <a:t>Can be programmable or pre-programmed.</a:t>
            </a:r>
          </a:p>
          <a:p>
            <a:pPr algn="just"/>
            <a:r>
              <a:rPr lang="en-US" dirty="0"/>
              <a:t>Can be autonomous or remotely controlled.</a:t>
            </a:r>
            <a:endParaRPr lang="en-IN" dirty="0"/>
          </a:p>
        </p:txBody>
      </p:sp>
      <p:sp>
        <p:nvSpPr>
          <p:cNvPr id="4" name="Date Placeholder 3">
            <a:extLst>
              <a:ext uri="{FF2B5EF4-FFF2-40B4-BE49-F238E27FC236}">
                <a16:creationId xmlns:a16="http://schemas.microsoft.com/office/drawing/2014/main" id="{D0E1F300-3CDC-9489-68F1-C3D0B1E94CE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537ADE3-BE07-0BF8-E12C-5A0C5A531E7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A67E61E-03D6-D059-9628-A59911076818}"/>
              </a:ext>
            </a:extLst>
          </p:cNvPr>
          <p:cNvSpPr>
            <a:spLocks noGrp="1"/>
          </p:cNvSpPr>
          <p:nvPr>
            <p:ph type="sldNum" sz="quarter" idx="12"/>
          </p:nvPr>
        </p:nvSpPr>
        <p:spPr/>
        <p:txBody>
          <a:bodyPr/>
          <a:lstStyle/>
          <a:p>
            <a:fld id="{89C13E10-0481-440C-BC01-7029970E33BF}" type="slidenum">
              <a:rPr lang="en-IN" smtClean="0"/>
              <a:t>4</a:t>
            </a:fld>
            <a:endParaRPr lang="en-IN"/>
          </a:p>
        </p:txBody>
      </p:sp>
      <p:sp>
        <p:nvSpPr>
          <p:cNvPr id="11" name="TextBox 10">
            <a:extLst>
              <a:ext uri="{FF2B5EF4-FFF2-40B4-BE49-F238E27FC236}">
                <a16:creationId xmlns:a16="http://schemas.microsoft.com/office/drawing/2014/main" id="{874804AB-5FA4-0EB7-7DD1-6A8D576516AE}"/>
              </a:ext>
            </a:extLst>
          </p:cNvPr>
          <p:cNvSpPr txBox="1"/>
          <p:nvPr/>
        </p:nvSpPr>
        <p:spPr>
          <a:xfrm>
            <a:off x="838200" y="4440857"/>
            <a:ext cx="10824823" cy="1200329"/>
          </a:xfrm>
          <a:prstGeom prst="rect">
            <a:avLst/>
          </a:prstGeom>
          <a:noFill/>
        </p:spPr>
        <p:txBody>
          <a:bodyPr wrap="none" rtlCol="0">
            <a:spAutoFit/>
          </a:bodyPr>
          <a:lstStyle/>
          <a:p>
            <a:pPr algn="ctr"/>
            <a:r>
              <a:rPr lang="en-US" sz="2400" dirty="0">
                <a:solidFill>
                  <a:srgbClr val="3A3B41"/>
                </a:solidFill>
              </a:rPr>
              <a:t>“</a:t>
            </a:r>
            <a:r>
              <a:rPr lang="en-US" sz="2400" i="0" dirty="0">
                <a:solidFill>
                  <a:srgbClr val="3A3B41"/>
                </a:solidFill>
                <a:effectLst/>
              </a:rPr>
              <a:t>Robotics is the intersection of science, engineering and technology that produces </a:t>
            </a:r>
          </a:p>
          <a:p>
            <a:pPr algn="ctr"/>
            <a:r>
              <a:rPr lang="en-US" sz="2400" i="0" dirty="0">
                <a:solidFill>
                  <a:srgbClr val="3A3B41"/>
                </a:solidFill>
                <a:effectLst/>
              </a:rPr>
              <a:t>machines, called robots, that replicate or substitute for human actions.” – builtin.com</a:t>
            </a:r>
            <a:endParaRPr lang="en-US" sz="2400" cap="none" spc="0" dirty="0">
              <a:ln w="0"/>
              <a:solidFill>
                <a:schemeClr val="tx1"/>
              </a:solidFill>
              <a:effectLst>
                <a:outerShdw blurRad="38100" dist="19050" dir="2700000" algn="tl" rotWithShape="0">
                  <a:schemeClr val="dk1">
                    <a:alpha val="40000"/>
                  </a:schemeClr>
                </a:outerShdw>
              </a:effectLst>
            </a:endParaRPr>
          </a:p>
          <a:p>
            <a:endParaRPr lang="en-IN" sz="2400" dirty="0"/>
          </a:p>
        </p:txBody>
      </p:sp>
    </p:spTree>
    <p:extLst>
      <p:ext uri="{BB962C8B-B14F-4D97-AF65-F5344CB8AC3E}">
        <p14:creationId xmlns:p14="http://schemas.microsoft.com/office/powerpoint/2010/main" val="24646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8FAE-DC49-B0CD-219C-710127395D28}"/>
              </a:ext>
            </a:extLst>
          </p:cNvPr>
          <p:cNvSpPr>
            <a:spLocks noGrp="1"/>
          </p:cNvSpPr>
          <p:nvPr>
            <p:ph type="title"/>
          </p:nvPr>
        </p:nvSpPr>
        <p:spPr/>
        <p:txBody>
          <a:bodyPr/>
          <a:lstStyle/>
          <a:p>
            <a:r>
              <a:rPr lang="en-IN" dirty="0"/>
              <a:t>Number</a:t>
            </a:r>
          </a:p>
        </p:txBody>
      </p:sp>
      <p:sp>
        <p:nvSpPr>
          <p:cNvPr id="3" name="Content Placeholder 2">
            <a:extLst>
              <a:ext uri="{FF2B5EF4-FFF2-40B4-BE49-F238E27FC236}">
                <a16:creationId xmlns:a16="http://schemas.microsoft.com/office/drawing/2014/main" id="{4604D0A8-4ED6-C79A-717C-5328FE57C01E}"/>
              </a:ext>
            </a:extLst>
          </p:cNvPr>
          <p:cNvSpPr>
            <a:spLocks noGrp="1"/>
          </p:cNvSpPr>
          <p:nvPr>
            <p:ph idx="1"/>
          </p:nvPr>
        </p:nvSpPr>
        <p:spPr>
          <a:xfrm>
            <a:off x="838200" y="1536970"/>
            <a:ext cx="10515600" cy="4819380"/>
          </a:xfrm>
        </p:spPr>
        <p:txBody>
          <a:bodyPr>
            <a:normAutofit/>
          </a:bodyPr>
          <a:lstStyle/>
          <a:p>
            <a:r>
              <a:rPr lang="en-IN" dirty="0"/>
              <a:t>Single Robot</a:t>
            </a:r>
          </a:p>
          <a:p>
            <a:r>
              <a:rPr lang="en-IN" dirty="0"/>
              <a:t>Robots in teams</a:t>
            </a:r>
          </a:p>
          <a:p>
            <a:pPr lvl="1"/>
            <a:r>
              <a:rPr lang="en-US" b="0" i="0" dirty="0">
                <a:solidFill>
                  <a:srgbClr val="2A2A40"/>
                </a:solidFill>
                <a:effectLst/>
                <a:latin typeface="NotoSerif"/>
              </a:rPr>
              <a:t>Robots can work in teams, just like humans. </a:t>
            </a:r>
          </a:p>
          <a:p>
            <a:pPr lvl="1"/>
            <a:r>
              <a:rPr lang="en-US" b="0" i="0" dirty="0">
                <a:solidFill>
                  <a:srgbClr val="2A2A40"/>
                </a:solidFill>
                <a:effectLst/>
                <a:latin typeface="NotoSerif"/>
              </a:rPr>
              <a:t>Often a task is done in sequence by several robots. </a:t>
            </a:r>
          </a:p>
          <a:p>
            <a:pPr lvl="1"/>
            <a:r>
              <a:rPr lang="en-US" b="0" i="0" dirty="0">
                <a:solidFill>
                  <a:srgbClr val="2A2A40"/>
                </a:solidFill>
                <a:effectLst/>
                <a:latin typeface="NotoSerif"/>
              </a:rPr>
              <a:t>Think about video recordings of how cars are assembled. </a:t>
            </a:r>
          </a:p>
          <a:p>
            <a:pPr lvl="2"/>
            <a:r>
              <a:rPr lang="en-US" b="0" i="0" dirty="0">
                <a:solidFill>
                  <a:srgbClr val="2A2A40"/>
                </a:solidFill>
                <a:effectLst/>
                <a:latin typeface="NotoSerif"/>
              </a:rPr>
              <a:t>The chassis is welded,</a:t>
            </a:r>
          </a:p>
          <a:p>
            <a:pPr lvl="2"/>
            <a:r>
              <a:rPr lang="en-US" b="0" i="0" dirty="0">
                <a:solidFill>
                  <a:srgbClr val="2A2A40"/>
                </a:solidFill>
                <a:effectLst/>
                <a:latin typeface="NotoSerif"/>
              </a:rPr>
              <a:t>then comes the doors, </a:t>
            </a:r>
          </a:p>
          <a:p>
            <a:pPr lvl="2"/>
            <a:r>
              <a:rPr lang="en-US" b="0" i="0" dirty="0">
                <a:solidFill>
                  <a:srgbClr val="2A2A40"/>
                </a:solidFill>
                <a:effectLst/>
                <a:latin typeface="NotoSerif"/>
              </a:rPr>
              <a:t>then the car is painted, front rear windows are next, </a:t>
            </a:r>
          </a:p>
          <a:p>
            <a:pPr lvl="2"/>
            <a:r>
              <a:rPr lang="en-US" b="0" i="0" dirty="0">
                <a:solidFill>
                  <a:srgbClr val="2A2A40"/>
                </a:solidFill>
                <a:effectLst/>
                <a:latin typeface="NotoSerif"/>
              </a:rPr>
              <a:t>and so on. </a:t>
            </a:r>
          </a:p>
          <a:p>
            <a:pPr lvl="1"/>
            <a:r>
              <a:rPr lang="en-US" b="0" i="0" dirty="0">
                <a:solidFill>
                  <a:srgbClr val="2A2A40"/>
                </a:solidFill>
                <a:effectLst/>
                <a:latin typeface="NotoSerif"/>
              </a:rPr>
              <a:t>All of these steps are performed by different robots that can only do that particular task.</a:t>
            </a:r>
            <a:endParaRPr lang="en-IN" dirty="0"/>
          </a:p>
          <a:p>
            <a:r>
              <a:rPr lang="en-IN" dirty="0"/>
              <a:t>Swarm robotics</a:t>
            </a:r>
          </a:p>
        </p:txBody>
      </p:sp>
      <p:sp>
        <p:nvSpPr>
          <p:cNvPr id="4" name="Date Placeholder 3">
            <a:extLst>
              <a:ext uri="{FF2B5EF4-FFF2-40B4-BE49-F238E27FC236}">
                <a16:creationId xmlns:a16="http://schemas.microsoft.com/office/drawing/2014/main" id="{F9D7CEE5-A363-6EB7-3273-0FC6AB837AC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4FD606D-1366-ED07-95A7-2112B62B9924}"/>
              </a:ext>
            </a:extLst>
          </p:cNvPr>
          <p:cNvSpPr>
            <a:spLocks noGrp="1"/>
          </p:cNvSpPr>
          <p:nvPr>
            <p:ph type="ftr" sz="quarter" idx="11"/>
          </p:nvPr>
        </p:nvSpPr>
        <p:spPr>
          <a:xfrm>
            <a:off x="1848255" y="6356350"/>
            <a:ext cx="9144000"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DAA86DF1-A733-8A41-E26F-0C69B06B56C5}"/>
              </a:ext>
            </a:extLst>
          </p:cNvPr>
          <p:cNvSpPr>
            <a:spLocks noGrp="1"/>
          </p:cNvSpPr>
          <p:nvPr>
            <p:ph type="sldNum" sz="quarter" idx="12"/>
          </p:nvPr>
        </p:nvSpPr>
        <p:spPr/>
        <p:txBody>
          <a:bodyPr/>
          <a:lstStyle/>
          <a:p>
            <a:fld id="{89C13E10-0481-440C-BC01-7029970E33BF}" type="slidenum">
              <a:rPr lang="en-IN" smtClean="0"/>
              <a:t>40</a:t>
            </a:fld>
            <a:endParaRPr lang="en-IN"/>
          </a:p>
        </p:txBody>
      </p:sp>
    </p:spTree>
    <p:extLst>
      <p:ext uri="{BB962C8B-B14F-4D97-AF65-F5344CB8AC3E}">
        <p14:creationId xmlns:p14="http://schemas.microsoft.com/office/powerpoint/2010/main" val="258568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8FAE-DC49-B0CD-219C-710127395D28}"/>
              </a:ext>
            </a:extLst>
          </p:cNvPr>
          <p:cNvSpPr>
            <a:spLocks noGrp="1"/>
          </p:cNvSpPr>
          <p:nvPr>
            <p:ph type="title"/>
          </p:nvPr>
        </p:nvSpPr>
        <p:spPr/>
        <p:txBody>
          <a:bodyPr/>
          <a:lstStyle/>
          <a:p>
            <a:r>
              <a:rPr lang="en-IN" dirty="0"/>
              <a:t>Number</a:t>
            </a:r>
          </a:p>
        </p:txBody>
      </p:sp>
      <p:sp>
        <p:nvSpPr>
          <p:cNvPr id="3" name="Content Placeholder 2">
            <a:extLst>
              <a:ext uri="{FF2B5EF4-FFF2-40B4-BE49-F238E27FC236}">
                <a16:creationId xmlns:a16="http://schemas.microsoft.com/office/drawing/2014/main" id="{4604D0A8-4ED6-C79A-717C-5328FE57C01E}"/>
              </a:ext>
            </a:extLst>
          </p:cNvPr>
          <p:cNvSpPr>
            <a:spLocks noGrp="1"/>
          </p:cNvSpPr>
          <p:nvPr>
            <p:ph idx="1"/>
          </p:nvPr>
        </p:nvSpPr>
        <p:spPr>
          <a:xfrm>
            <a:off x="838200" y="1536970"/>
            <a:ext cx="10515600" cy="4819380"/>
          </a:xfrm>
        </p:spPr>
        <p:txBody>
          <a:bodyPr>
            <a:normAutofit/>
          </a:bodyPr>
          <a:lstStyle/>
          <a:p>
            <a:r>
              <a:rPr lang="en-IN" dirty="0"/>
              <a:t>Single Robot</a:t>
            </a:r>
          </a:p>
          <a:p>
            <a:r>
              <a:rPr lang="en-IN" dirty="0"/>
              <a:t>Robots in teams</a:t>
            </a:r>
          </a:p>
          <a:p>
            <a:r>
              <a:rPr lang="en-IN" dirty="0"/>
              <a:t>Swarm robotics</a:t>
            </a:r>
          </a:p>
          <a:p>
            <a:pPr lvl="1"/>
            <a:r>
              <a:rPr lang="en-US" b="0" i="0" dirty="0">
                <a:solidFill>
                  <a:srgbClr val="2A2A40"/>
                </a:solidFill>
                <a:effectLst/>
                <a:latin typeface="NotoSerif"/>
              </a:rPr>
              <a:t>Robots can also work in a swarm. </a:t>
            </a:r>
          </a:p>
          <a:p>
            <a:pPr lvl="1"/>
            <a:r>
              <a:rPr lang="en-US" b="0" i="0" dirty="0">
                <a:solidFill>
                  <a:srgbClr val="2A2A40"/>
                </a:solidFill>
                <a:effectLst/>
                <a:latin typeface="NotoSerif"/>
              </a:rPr>
              <a:t>In this case, a large number of simple robots are controlled collaboratively. </a:t>
            </a:r>
          </a:p>
          <a:p>
            <a:pPr lvl="1"/>
            <a:r>
              <a:rPr lang="en-US" b="0" i="0" dirty="0">
                <a:solidFill>
                  <a:srgbClr val="2A2A40"/>
                </a:solidFill>
                <a:effectLst/>
                <a:latin typeface="NotoSerif"/>
              </a:rPr>
              <a:t>Individual robots in the swarm are not particularly valuable, but the swarm itself can perform important tasks. </a:t>
            </a:r>
          </a:p>
          <a:p>
            <a:pPr lvl="1"/>
            <a:r>
              <a:rPr lang="en-US" b="0" i="0" dirty="0">
                <a:solidFill>
                  <a:srgbClr val="2A2A40"/>
                </a:solidFill>
                <a:effectLst/>
                <a:latin typeface="NotoSerif"/>
              </a:rPr>
              <a:t>Just think about bees in nature. A single bee cannot do much, but without millions of bees working in swarms, humans probably wouldn’t even exist. </a:t>
            </a:r>
            <a:endParaRPr lang="en-IN" dirty="0"/>
          </a:p>
        </p:txBody>
      </p:sp>
      <p:sp>
        <p:nvSpPr>
          <p:cNvPr id="4" name="Date Placeholder 3">
            <a:extLst>
              <a:ext uri="{FF2B5EF4-FFF2-40B4-BE49-F238E27FC236}">
                <a16:creationId xmlns:a16="http://schemas.microsoft.com/office/drawing/2014/main" id="{F9D7CEE5-A363-6EB7-3273-0FC6AB837AC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4FD606D-1366-ED07-95A7-2112B62B9924}"/>
              </a:ext>
            </a:extLst>
          </p:cNvPr>
          <p:cNvSpPr>
            <a:spLocks noGrp="1"/>
          </p:cNvSpPr>
          <p:nvPr>
            <p:ph type="ftr" sz="quarter" idx="11"/>
          </p:nvPr>
        </p:nvSpPr>
        <p:spPr>
          <a:xfrm>
            <a:off x="1848255" y="6356350"/>
            <a:ext cx="9144000" cy="365125"/>
          </a:xfrm>
        </p:spPr>
        <p:txBody>
          <a:bodyPr/>
          <a:lstStyle/>
          <a:p>
            <a:r>
              <a:rPr lang="en-IN" dirty="0"/>
              <a:t>https://courses.minnalearn.com/en/courses/emerging-technologies/robotics-and-automation/introduction-to-robotics-and-automation/</a:t>
            </a:r>
          </a:p>
        </p:txBody>
      </p:sp>
      <p:sp>
        <p:nvSpPr>
          <p:cNvPr id="6" name="Slide Number Placeholder 5">
            <a:extLst>
              <a:ext uri="{FF2B5EF4-FFF2-40B4-BE49-F238E27FC236}">
                <a16:creationId xmlns:a16="http://schemas.microsoft.com/office/drawing/2014/main" id="{DAA86DF1-A733-8A41-E26F-0C69B06B56C5}"/>
              </a:ext>
            </a:extLst>
          </p:cNvPr>
          <p:cNvSpPr>
            <a:spLocks noGrp="1"/>
          </p:cNvSpPr>
          <p:nvPr>
            <p:ph type="sldNum" sz="quarter" idx="12"/>
          </p:nvPr>
        </p:nvSpPr>
        <p:spPr/>
        <p:txBody>
          <a:bodyPr/>
          <a:lstStyle/>
          <a:p>
            <a:fld id="{89C13E10-0481-440C-BC01-7029970E33BF}" type="slidenum">
              <a:rPr lang="en-IN" smtClean="0"/>
              <a:t>41</a:t>
            </a:fld>
            <a:endParaRPr lang="en-IN"/>
          </a:p>
        </p:txBody>
      </p:sp>
      <p:pic>
        <p:nvPicPr>
          <p:cNvPr id="14338" name="Picture 2" descr="This swarm of robots gets smarter the more it works | CNN">
            <a:extLst>
              <a:ext uri="{FF2B5EF4-FFF2-40B4-BE49-F238E27FC236}">
                <a16:creationId xmlns:a16="http://schemas.microsoft.com/office/drawing/2014/main" id="{B6D964E1-3308-EF20-21DA-74E5E4FB7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286" y="355398"/>
            <a:ext cx="4414837"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730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386A-6E5B-EA6A-814E-623927B72E35}"/>
              </a:ext>
            </a:extLst>
          </p:cNvPr>
          <p:cNvSpPr>
            <a:spLocks noGrp="1"/>
          </p:cNvSpPr>
          <p:nvPr>
            <p:ph type="title"/>
          </p:nvPr>
        </p:nvSpPr>
        <p:spPr>
          <a:xfrm>
            <a:off x="838200" y="730250"/>
            <a:ext cx="10439400" cy="5090795"/>
          </a:xfrm>
        </p:spPr>
        <p:txBody>
          <a:bodyPr>
            <a:normAutofit/>
          </a:bodyPr>
          <a:lstStyle/>
          <a:p>
            <a:r>
              <a:rPr lang="en-IN" sz="5400" dirty="0"/>
              <a:t>Components of Intelligent Systems or Robot</a:t>
            </a:r>
          </a:p>
        </p:txBody>
      </p:sp>
      <p:sp>
        <p:nvSpPr>
          <p:cNvPr id="4" name="Date Placeholder 3">
            <a:extLst>
              <a:ext uri="{FF2B5EF4-FFF2-40B4-BE49-F238E27FC236}">
                <a16:creationId xmlns:a16="http://schemas.microsoft.com/office/drawing/2014/main" id="{0165C4C6-6699-E6C8-B323-FC2AC3D0625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EDB446D-49E4-D50F-2536-147C7256F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67E2C-71B4-D8EE-2D89-6653ABEA8167}"/>
              </a:ext>
            </a:extLst>
          </p:cNvPr>
          <p:cNvSpPr>
            <a:spLocks noGrp="1"/>
          </p:cNvSpPr>
          <p:nvPr>
            <p:ph type="sldNum" sz="quarter" idx="12"/>
          </p:nvPr>
        </p:nvSpPr>
        <p:spPr/>
        <p:txBody>
          <a:bodyPr/>
          <a:lstStyle/>
          <a:p>
            <a:fld id="{89C13E10-0481-440C-BC01-7029970E33BF}" type="slidenum">
              <a:rPr lang="en-IN" smtClean="0"/>
              <a:t>42</a:t>
            </a:fld>
            <a:endParaRPr lang="en-IN"/>
          </a:p>
        </p:txBody>
      </p:sp>
    </p:spTree>
    <p:extLst>
      <p:ext uri="{BB962C8B-B14F-4D97-AF65-F5344CB8AC3E}">
        <p14:creationId xmlns:p14="http://schemas.microsoft.com/office/powerpoint/2010/main" val="217269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386A-6E5B-EA6A-814E-623927B72E35}"/>
              </a:ext>
            </a:extLst>
          </p:cNvPr>
          <p:cNvSpPr>
            <a:spLocks noGrp="1"/>
          </p:cNvSpPr>
          <p:nvPr>
            <p:ph type="title"/>
          </p:nvPr>
        </p:nvSpPr>
        <p:spPr/>
        <p:txBody>
          <a:bodyPr/>
          <a:lstStyle/>
          <a:p>
            <a:r>
              <a:rPr lang="en-IN" dirty="0"/>
              <a:t>Components of Intelligent Systems or Robot</a:t>
            </a:r>
          </a:p>
        </p:txBody>
      </p:sp>
      <p:sp>
        <p:nvSpPr>
          <p:cNvPr id="3" name="Content Placeholder 2">
            <a:extLst>
              <a:ext uri="{FF2B5EF4-FFF2-40B4-BE49-F238E27FC236}">
                <a16:creationId xmlns:a16="http://schemas.microsoft.com/office/drawing/2014/main" id="{91B7B84F-3083-CCEB-61BA-1C59A5C45078}"/>
              </a:ext>
            </a:extLst>
          </p:cNvPr>
          <p:cNvSpPr>
            <a:spLocks noGrp="1"/>
          </p:cNvSpPr>
          <p:nvPr>
            <p:ph idx="1"/>
          </p:nvPr>
        </p:nvSpPr>
        <p:spPr/>
        <p:txBody>
          <a:bodyPr/>
          <a:lstStyle/>
          <a:p>
            <a:r>
              <a:rPr lang="en-IN" dirty="0"/>
              <a:t>Perception</a:t>
            </a:r>
          </a:p>
          <a:p>
            <a:r>
              <a:rPr lang="en-IN" dirty="0"/>
              <a:t>Reasoning and Planning</a:t>
            </a:r>
          </a:p>
          <a:p>
            <a:r>
              <a:rPr lang="en-IN" dirty="0"/>
              <a:t>Actuation</a:t>
            </a:r>
          </a:p>
          <a:p>
            <a:pPr marL="0" indent="0">
              <a:buNone/>
            </a:pPr>
            <a:endParaRPr lang="en-IN" dirty="0"/>
          </a:p>
        </p:txBody>
      </p:sp>
      <p:sp>
        <p:nvSpPr>
          <p:cNvPr id="4" name="Date Placeholder 3">
            <a:extLst>
              <a:ext uri="{FF2B5EF4-FFF2-40B4-BE49-F238E27FC236}">
                <a16:creationId xmlns:a16="http://schemas.microsoft.com/office/drawing/2014/main" id="{0165C4C6-6699-E6C8-B323-FC2AC3D0625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EDB446D-49E4-D50F-2536-147C7256F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67E2C-71B4-D8EE-2D89-6653ABEA8167}"/>
              </a:ext>
            </a:extLst>
          </p:cNvPr>
          <p:cNvSpPr>
            <a:spLocks noGrp="1"/>
          </p:cNvSpPr>
          <p:nvPr>
            <p:ph type="sldNum" sz="quarter" idx="12"/>
          </p:nvPr>
        </p:nvSpPr>
        <p:spPr/>
        <p:txBody>
          <a:bodyPr/>
          <a:lstStyle/>
          <a:p>
            <a:fld id="{89C13E10-0481-440C-BC01-7029970E33BF}" type="slidenum">
              <a:rPr lang="en-IN" smtClean="0"/>
              <a:t>43</a:t>
            </a:fld>
            <a:endParaRPr lang="en-IN"/>
          </a:p>
        </p:txBody>
      </p:sp>
      <p:graphicFrame>
        <p:nvGraphicFramePr>
          <p:cNvPr id="7" name="Diagram 6">
            <a:extLst>
              <a:ext uri="{FF2B5EF4-FFF2-40B4-BE49-F238E27FC236}">
                <a16:creationId xmlns:a16="http://schemas.microsoft.com/office/drawing/2014/main" id="{E7C62250-0FEB-5A4F-8612-561062A3C9D7}"/>
              </a:ext>
            </a:extLst>
          </p:cNvPr>
          <p:cNvGraphicFramePr/>
          <p:nvPr/>
        </p:nvGraphicFramePr>
        <p:xfrm>
          <a:off x="4415276" y="1561621"/>
          <a:ext cx="90186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10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386A-6E5B-EA6A-814E-623927B72E35}"/>
              </a:ext>
            </a:extLst>
          </p:cNvPr>
          <p:cNvSpPr>
            <a:spLocks noGrp="1"/>
          </p:cNvSpPr>
          <p:nvPr>
            <p:ph type="title"/>
          </p:nvPr>
        </p:nvSpPr>
        <p:spPr/>
        <p:txBody>
          <a:bodyPr/>
          <a:lstStyle/>
          <a:p>
            <a:r>
              <a:rPr lang="en-IN" dirty="0"/>
              <a:t>Components of Intelligent Systems or Robot</a:t>
            </a:r>
          </a:p>
        </p:txBody>
      </p:sp>
      <p:sp>
        <p:nvSpPr>
          <p:cNvPr id="3" name="Content Placeholder 2">
            <a:extLst>
              <a:ext uri="{FF2B5EF4-FFF2-40B4-BE49-F238E27FC236}">
                <a16:creationId xmlns:a16="http://schemas.microsoft.com/office/drawing/2014/main" id="{91B7B84F-3083-CCEB-61BA-1C59A5C45078}"/>
              </a:ext>
            </a:extLst>
          </p:cNvPr>
          <p:cNvSpPr>
            <a:spLocks noGrp="1"/>
          </p:cNvSpPr>
          <p:nvPr>
            <p:ph idx="1"/>
          </p:nvPr>
        </p:nvSpPr>
        <p:spPr>
          <a:xfrm>
            <a:off x="838200" y="1825625"/>
            <a:ext cx="5922523" cy="4351338"/>
          </a:xfrm>
        </p:spPr>
        <p:txBody>
          <a:bodyPr/>
          <a:lstStyle/>
          <a:p>
            <a:pPr algn="just"/>
            <a:r>
              <a:rPr lang="en-IN" dirty="0"/>
              <a:t>Perception</a:t>
            </a:r>
          </a:p>
          <a:p>
            <a:pPr lvl="1" algn="just"/>
            <a:r>
              <a:rPr lang="en-US" dirty="0"/>
              <a:t>This refers to the ability of the system to sense and understand its environment. This could include gathering data through sensors such as cameras, microphones, or other sensory inputs.</a:t>
            </a:r>
            <a:endParaRPr lang="en-IN" dirty="0"/>
          </a:p>
          <a:p>
            <a:pPr algn="just"/>
            <a:r>
              <a:rPr lang="en-IN" dirty="0"/>
              <a:t>Reasoning and Planning</a:t>
            </a:r>
          </a:p>
          <a:p>
            <a:pPr algn="just"/>
            <a:r>
              <a:rPr lang="en-IN" dirty="0"/>
              <a:t>Actuation</a:t>
            </a:r>
          </a:p>
          <a:p>
            <a:pPr marL="0" indent="0" algn="just">
              <a:buNone/>
            </a:pPr>
            <a:endParaRPr lang="en-IN" dirty="0"/>
          </a:p>
        </p:txBody>
      </p:sp>
      <p:sp>
        <p:nvSpPr>
          <p:cNvPr id="4" name="Date Placeholder 3">
            <a:extLst>
              <a:ext uri="{FF2B5EF4-FFF2-40B4-BE49-F238E27FC236}">
                <a16:creationId xmlns:a16="http://schemas.microsoft.com/office/drawing/2014/main" id="{0165C4C6-6699-E6C8-B323-FC2AC3D0625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EDB446D-49E4-D50F-2536-147C7256F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67E2C-71B4-D8EE-2D89-6653ABEA8167}"/>
              </a:ext>
            </a:extLst>
          </p:cNvPr>
          <p:cNvSpPr>
            <a:spLocks noGrp="1"/>
          </p:cNvSpPr>
          <p:nvPr>
            <p:ph type="sldNum" sz="quarter" idx="12"/>
          </p:nvPr>
        </p:nvSpPr>
        <p:spPr/>
        <p:txBody>
          <a:bodyPr/>
          <a:lstStyle/>
          <a:p>
            <a:fld id="{89C13E10-0481-440C-BC01-7029970E33BF}" type="slidenum">
              <a:rPr lang="en-IN" smtClean="0"/>
              <a:t>44</a:t>
            </a:fld>
            <a:endParaRPr lang="en-IN"/>
          </a:p>
        </p:txBody>
      </p:sp>
      <p:graphicFrame>
        <p:nvGraphicFramePr>
          <p:cNvPr id="7" name="Diagram 6">
            <a:extLst>
              <a:ext uri="{FF2B5EF4-FFF2-40B4-BE49-F238E27FC236}">
                <a16:creationId xmlns:a16="http://schemas.microsoft.com/office/drawing/2014/main" id="{E7C62250-0FEB-5A4F-8612-561062A3C9D7}"/>
              </a:ext>
            </a:extLst>
          </p:cNvPr>
          <p:cNvGraphicFramePr/>
          <p:nvPr/>
        </p:nvGraphicFramePr>
        <p:xfrm>
          <a:off x="4415276" y="1561621"/>
          <a:ext cx="90186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381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B505-A014-7731-6546-B8414CEA39CA}"/>
              </a:ext>
            </a:extLst>
          </p:cNvPr>
          <p:cNvSpPr>
            <a:spLocks noGrp="1"/>
          </p:cNvSpPr>
          <p:nvPr>
            <p:ph type="title"/>
          </p:nvPr>
        </p:nvSpPr>
        <p:spPr>
          <a:xfrm>
            <a:off x="4258945" y="2766218"/>
            <a:ext cx="3674110" cy="1325563"/>
          </a:xfrm>
        </p:spPr>
        <p:txBody>
          <a:bodyPr>
            <a:normAutofit/>
          </a:bodyPr>
          <a:lstStyle/>
          <a:p>
            <a:pPr algn="ctr"/>
            <a:r>
              <a:rPr lang="en-IN" sz="5400" dirty="0"/>
              <a:t>Perception</a:t>
            </a:r>
          </a:p>
        </p:txBody>
      </p:sp>
      <p:sp>
        <p:nvSpPr>
          <p:cNvPr id="4" name="Date Placeholder 3">
            <a:extLst>
              <a:ext uri="{FF2B5EF4-FFF2-40B4-BE49-F238E27FC236}">
                <a16:creationId xmlns:a16="http://schemas.microsoft.com/office/drawing/2014/main" id="{771BEB4B-4605-1BBD-297A-749F0CCDE985}"/>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54B1706-3912-139C-513D-E88D63E56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E09828-6E17-49F0-3413-861B8FD0370B}"/>
              </a:ext>
            </a:extLst>
          </p:cNvPr>
          <p:cNvSpPr>
            <a:spLocks noGrp="1"/>
          </p:cNvSpPr>
          <p:nvPr>
            <p:ph type="sldNum" sz="quarter" idx="12"/>
          </p:nvPr>
        </p:nvSpPr>
        <p:spPr/>
        <p:txBody>
          <a:bodyPr/>
          <a:lstStyle/>
          <a:p>
            <a:fld id="{89C13E10-0481-440C-BC01-7029970E33BF}" type="slidenum">
              <a:rPr lang="en-IN" smtClean="0"/>
              <a:t>45</a:t>
            </a:fld>
            <a:endParaRPr lang="en-IN"/>
          </a:p>
        </p:txBody>
      </p:sp>
    </p:spTree>
    <p:extLst>
      <p:ext uri="{BB962C8B-B14F-4D97-AF65-F5344CB8AC3E}">
        <p14:creationId xmlns:p14="http://schemas.microsoft.com/office/powerpoint/2010/main" val="227345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D47B-106A-3BD1-120F-24546F7044A4}"/>
              </a:ext>
            </a:extLst>
          </p:cNvPr>
          <p:cNvSpPr>
            <a:spLocks noGrp="1"/>
          </p:cNvSpPr>
          <p:nvPr>
            <p:ph type="title"/>
          </p:nvPr>
        </p:nvSpPr>
        <p:spPr/>
        <p:txBody>
          <a:bodyPr/>
          <a:lstStyle/>
          <a:p>
            <a:r>
              <a:rPr lang="en-IN" dirty="0"/>
              <a:t>What is Robotic Perception?</a:t>
            </a:r>
          </a:p>
        </p:txBody>
      </p:sp>
      <p:sp>
        <p:nvSpPr>
          <p:cNvPr id="3" name="Content Placeholder 2">
            <a:extLst>
              <a:ext uri="{FF2B5EF4-FFF2-40B4-BE49-F238E27FC236}">
                <a16:creationId xmlns:a16="http://schemas.microsoft.com/office/drawing/2014/main" id="{CEC9A959-4BE3-C3FF-570B-D22291177A90}"/>
              </a:ext>
            </a:extLst>
          </p:cNvPr>
          <p:cNvSpPr>
            <a:spLocks noGrp="1"/>
          </p:cNvSpPr>
          <p:nvPr>
            <p:ph idx="1"/>
          </p:nvPr>
        </p:nvSpPr>
        <p:spPr/>
        <p:txBody>
          <a:bodyPr/>
          <a:lstStyle/>
          <a:p>
            <a:r>
              <a:rPr lang="en-US" dirty="0"/>
              <a:t>The ability of a robot to sense and understand its environment.</a:t>
            </a:r>
          </a:p>
          <a:p>
            <a:r>
              <a:rPr lang="en-US" dirty="0"/>
              <a:t>It involves collecting data through sensors, processing this data, and using it to build a mental model of the surroundings.</a:t>
            </a:r>
          </a:p>
          <a:p>
            <a:r>
              <a:rPr lang="en-US" dirty="0"/>
              <a:t>The Role of Sensors in Robotic Perception</a:t>
            </a:r>
          </a:p>
          <a:p>
            <a:pPr lvl="1"/>
            <a:r>
              <a:rPr lang="en-US" dirty="0"/>
              <a:t>Sensors are the building blocks of robotic perception.</a:t>
            </a:r>
          </a:p>
          <a:p>
            <a:pPr lvl="1"/>
            <a:r>
              <a:rPr lang="en-US" dirty="0"/>
              <a:t>Different sensors provide different types of information:</a:t>
            </a:r>
          </a:p>
          <a:p>
            <a:pPr lvl="2"/>
            <a:r>
              <a:rPr lang="en-US" dirty="0"/>
              <a:t>Cameras capture visual data like images and videos.</a:t>
            </a:r>
          </a:p>
          <a:p>
            <a:pPr lvl="2"/>
            <a:r>
              <a:rPr lang="en-US" dirty="0"/>
              <a:t>LiDAR (Light Detection and Ranging) uses lasers to create 3D maps of the environment.</a:t>
            </a:r>
          </a:p>
          <a:p>
            <a:pPr lvl="2"/>
            <a:r>
              <a:rPr lang="en-US" dirty="0"/>
              <a:t>Sonar (Sound Navigation And Ranging) emits sound waves to detect objects and measure distances.</a:t>
            </a:r>
          </a:p>
          <a:p>
            <a:pPr lvl="2"/>
            <a:r>
              <a:rPr lang="en-US" dirty="0"/>
              <a:t>Tactile sensors allow robots to sense pressure and touch</a:t>
            </a:r>
          </a:p>
          <a:p>
            <a:endParaRPr lang="en-IN" dirty="0"/>
          </a:p>
        </p:txBody>
      </p:sp>
      <p:sp>
        <p:nvSpPr>
          <p:cNvPr id="4" name="Date Placeholder 3">
            <a:extLst>
              <a:ext uri="{FF2B5EF4-FFF2-40B4-BE49-F238E27FC236}">
                <a16:creationId xmlns:a16="http://schemas.microsoft.com/office/drawing/2014/main" id="{B9B620F7-77B1-EC07-5BD8-DDDBF7CD851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D92FD5F-F825-39C3-39F6-8AC410A5F1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F3B0A-CAA9-A14C-BF43-934E7AFF5AFE}"/>
              </a:ext>
            </a:extLst>
          </p:cNvPr>
          <p:cNvSpPr>
            <a:spLocks noGrp="1"/>
          </p:cNvSpPr>
          <p:nvPr>
            <p:ph type="sldNum" sz="quarter" idx="12"/>
          </p:nvPr>
        </p:nvSpPr>
        <p:spPr/>
        <p:txBody>
          <a:bodyPr/>
          <a:lstStyle/>
          <a:p>
            <a:fld id="{89C13E10-0481-440C-BC01-7029970E33BF}" type="slidenum">
              <a:rPr lang="en-IN" smtClean="0"/>
              <a:t>46</a:t>
            </a:fld>
            <a:endParaRPr lang="en-IN"/>
          </a:p>
        </p:txBody>
      </p:sp>
    </p:spTree>
    <p:extLst>
      <p:ext uri="{BB962C8B-B14F-4D97-AF65-F5344CB8AC3E}">
        <p14:creationId xmlns:p14="http://schemas.microsoft.com/office/powerpoint/2010/main" val="119678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7D9A-9214-0B8B-63D0-A471881A802F}"/>
              </a:ext>
            </a:extLst>
          </p:cNvPr>
          <p:cNvSpPr>
            <a:spLocks noGrp="1"/>
          </p:cNvSpPr>
          <p:nvPr>
            <p:ph type="title"/>
          </p:nvPr>
        </p:nvSpPr>
        <p:spPr>
          <a:xfrm>
            <a:off x="838200" y="2766218"/>
            <a:ext cx="10515600" cy="1325563"/>
          </a:xfrm>
        </p:spPr>
        <p:txBody>
          <a:bodyPr/>
          <a:lstStyle/>
          <a:p>
            <a:r>
              <a:rPr lang="en-US" dirty="0"/>
              <a:t>Can you name the sensors in your mobile device?</a:t>
            </a:r>
            <a:endParaRPr lang="en-IN" dirty="0"/>
          </a:p>
        </p:txBody>
      </p:sp>
      <p:sp>
        <p:nvSpPr>
          <p:cNvPr id="4" name="Date Placeholder 3">
            <a:extLst>
              <a:ext uri="{FF2B5EF4-FFF2-40B4-BE49-F238E27FC236}">
                <a16:creationId xmlns:a16="http://schemas.microsoft.com/office/drawing/2014/main" id="{543683A2-6E15-C506-85CF-979B0ECB66C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F8F24DD-1104-D436-276C-38B1B03FF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3B078E-86D7-93B5-4345-F9E78AE94267}"/>
              </a:ext>
            </a:extLst>
          </p:cNvPr>
          <p:cNvSpPr>
            <a:spLocks noGrp="1"/>
          </p:cNvSpPr>
          <p:nvPr>
            <p:ph type="sldNum" sz="quarter" idx="12"/>
          </p:nvPr>
        </p:nvSpPr>
        <p:spPr/>
        <p:txBody>
          <a:bodyPr/>
          <a:lstStyle/>
          <a:p>
            <a:fld id="{89C13E10-0481-440C-BC01-7029970E33BF}" type="slidenum">
              <a:rPr lang="en-IN" smtClean="0"/>
              <a:t>47</a:t>
            </a:fld>
            <a:endParaRPr lang="en-IN"/>
          </a:p>
        </p:txBody>
      </p:sp>
    </p:spTree>
    <p:extLst>
      <p:ext uri="{BB962C8B-B14F-4D97-AF65-F5344CB8AC3E}">
        <p14:creationId xmlns:p14="http://schemas.microsoft.com/office/powerpoint/2010/main" val="4204427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9041D7-8937-6FD0-C277-89E7C2E36F6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C161948B-5E48-950A-BE57-3636F1788009}"/>
              </a:ext>
            </a:extLst>
          </p:cNvPr>
          <p:cNvSpPr>
            <a:spLocks noGrp="1"/>
          </p:cNvSpPr>
          <p:nvPr>
            <p:ph type="ftr" sz="quarter" idx="11"/>
          </p:nvPr>
        </p:nvSpPr>
        <p:spPr>
          <a:xfrm>
            <a:off x="2438400" y="6356349"/>
            <a:ext cx="7315200" cy="365125"/>
          </a:xfrm>
        </p:spPr>
        <p:txBody>
          <a:bodyPr/>
          <a:lstStyle/>
          <a:p>
            <a:r>
              <a:rPr lang="en-IN" dirty="0"/>
              <a:t>https://www.movisens.com/wp-content/uploads/Smartphone_sensors.png</a:t>
            </a:r>
          </a:p>
        </p:txBody>
      </p:sp>
      <p:sp>
        <p:nvSpPr>
          <p:cNvPr id="6" name="Slide Number Placeholder 5">
            <a:extLst>
              <a:ext uri="{FF2B5EF4-FFF2-40B4-BE49-F238E27FC236}">
                <a16:creationId xmlns:a16="http://schemas.microsoft.com/office/drawing/2014/main" id="{D3A81DC2-1864-C6D2-AE9F-B24C33EBC1BC}"/>
              </a:ext>
            </a:extLst>
          </p:cNvPr>
          <p:cNvSpPr>
            <a:spLocks noGrp="1"/>
          </p:cNvSpPr>
          <p:nvPr>
            <p:ph type="sldNum" sz="quarter" idx="12"/>
          </p:nvPr>
        </p:nvSpPr>
        <p:spPr/>
        <p:txBody>
          <a:bodyPr/>
          <a:lstStyle/>
          <a:p>
            <a:fld id="{89C13E10-0481-440C-BC01-7029970E33BF}" type="slidenum">
              <a:rPr lang="en-IN" smtClean="0"/>
              <a:t>48</a:t>
            </a:fld>
            <a:endParaRPr lang="en-IN"/>
          </a:p>
        </p:txBody>
      </p:sp>
      <p:sp>
        <p:nvSpPr>
          <p:cNvPr id="7" name="TextBox 6">
            <a:extLst>
              <a:ext uri="{FF2B5EF4-FFF2-40B4-BE49-F238E27FC236}">
                <a16:creationId xmlns:a16="http://schemas.microsoft.com/office/drawing/2014/main" id="{FA85A62F-15E4-9877-CCD7-02D842AA41C7}"/>
              </a:ext>
            </a:extLst>
          </p:cNvPr>
          <p:cNvSpPr txBox="1"/>
          <p:nvPr/>
        </p:nvSpPr>
        <p:spPr>
          <a:xfrm>
            <a:off x="9395052" y="3830320"/>
            <a:ext cx="1311048" cy="369332"/>
          </a:xfrm>
          <a:prstGeom prst="rect">
            <a:avLst/>
          </a:prstGeom>
          <a:noFill/>
        </p:spPr>
        <p:txBody>
          <a:bodyPr wrap="square" rtlCol="0">
            <a:spAutoFit/>
          </a:bodyPr>
          <a:lstStyle/>
          <a:p>
            <a:r>
              <a:rPr lang="en-US" dirty="0"/>
              <a:t>Gyroscope</a:t>
            </a:r>
            <a:endParaRPr lang="en-IN" dirty="0"/>
          </a:p>
        </p:txBody>
      </p:sp>
      <p:pic>
        <p:nvPicPr>
          <p:cNvPr id="3074" name="Picture 2" descr="Built-in sensors in a typical present-day smartphone. | Download Scientific  Diagram">
            <a:extLst>
              <a:ext uri="{FF2B5EF4-FFF2-40B4-BE49-F238E27FC236}">
                <a16:creationId xmlns:a16="http://schemas.microsoft.com/office/drawing/2014/main" id="{BF4ABE9C-AE9D-C5F0-76A4-74AB5D956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51" y="890785"/>
            <a:ext cx="10903897" cy="438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53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C49511-4D0B-39BB-CCAD-7EB7BE5E0766}"/>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456A041-A66D-C0D5-F5E3-2F24DE1C80A7}"/>
              </a:ext>
            </a:extLst>
          </p:cNvPr>
          <p:cNvSpPr>
            <a:spLocks noGrp="1"/>
          </p:cNvSpPr>
          <p:nvPr>
            <p:ph type="ftr" sz="quarter" idx="11"/>
          </p:nvPr>
        </p:nvSpPr>
        <p:spPr/>
        <p:txBody>
          <a:bodyPr/>
          <a:lstStyle/>
          <a:p>
            <a:r>
              <a:rPr lang="en-IN" dirty="0"/>
              <a:t>Kevin Patel, Foundation course, SS23</a:t>
            </a:r>
          </a:p>
        </p:txBody>
      </p:sp>
      <p:sp>
        <p:nvSpPr>
          <p:cNvPr id="6" name="Slide Number Placeholder 5">
            <a:extLst>
              <a:ext uri="{FF2B5EF4-FFF2-40B4-BE49-F238E27FC236}">
                <a16:creationId xmlns:a16="http://schemas.microsoft.com/office/drawing/2014/main" id="{48918893-99AE-C0AD-A65E-A3D76F6C6BCC}"/>
              </a:ext>
            </a:extLst>
          </p:cNvPr>
          <p:cNvSpPr>
            <a:spLocks noGrp="1"/>
          </p:cNvSpPr>
          <p:nvPr>
            <p:ph type="sldNum" sz="quarter" idx="12"/>
          </p:nvPr>
        </p:nvSpPr>
        <p:spPr/>
        <p:txBody>
          <a:bodyPr/>
          <a:lstStyle/>
          <a:p>
            <a:fld id="{89C13E10-0481-440C-BC01-7029970E33BF}" type="slidenum">
              <a:rPr lang="en-IN" smtClean="0"/>
              <a:t>49</a:t>
            </a:fld>
            <a:endParaRPr lang="en-IN"/>
          </a:p>
        </p:txBody>
      </p:sp>
      <p:pic>
        <p:nvPicPr>
          <p:cNvPr id="4098" name="Picture 2">
            <a:extLst>
              <a:ext uri="{FF2B5EF4-FFF2-40B4-BE49-F238E27FC236}">
                <a16:creationId xmlns:a16="http://schemas.microsoft.com/office/drawing/2014/main" id="{91E1ECA5-90FC-8BD3-1E39-FE08FAC1DB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9955" y="136525"/>
            <a:ext cx="10652089" cy="599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4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60A3AD-9B8F-C6D0-4260-811C76592BE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A8E6BC1-F9D7-209A-CD2E-B9994E3A2F53}"/>
              </a:ext>
            </a:extLst>
          </p:cNvPr>
          <p:cNvSpPr>
            <a:spLocks noGrp="1"/>
          </p:cNvSpPr>
          <p:nvPr>
            <p:ph type="ftr" sz="quarter" idx="11"/>
          </p:nvPr>
        </p:nvSpPr>
        <p:spPr>
          <a:xfrm>
            <a:off x="2052320" y="6356350"/>
            <a:ext cx="8757920" cy="365125"/>
          </a:xfrm>
        </p:spPr>
        <p:txBody>
          <a:bodyPr/>
          <a:lstStyle/>
          <a:p>
            <a:r>
              <a:rPr lang="en-IN" dirty="0"/>
              <a:t>https://www.researchgate.net/publication/342231845/figure/fig2/AS:980114900779008@1610689010465/The-20-robots-presented-in-the-questionnaire-Each-participant-saw-a-random-robot-and-had.png</a:t>
            </a:r>
          </a:p>
        </p:txBody>
      </p:sp>
      <p:sp>
        <p:nvSpPr>
          <p:cNvPr id="6" name="Slide Number Placeholder 5">
            <a:extLst>
              <a:ext uri="{FF2B5EF4-FFF2-40B4-BE49-F238E27FC236}">
                <a16:creationId xmlns:a16="http://schemas.microsoft.com/office/drawing/2014/main" id="{527C07D1-BAE2-7CB3-CD4D-8A3BB68FDF17}"/>
              </a:ext>
            </a:extLst>
          </p:cNvPr>
          <p:cNvSpPr>
            <a:spLocks noGrp="1"/>
          </p:cNvSpPr>
          <p:nvPr>
            <p:ph type="sldNum" sz="quarter" idx="12"/>
          </p:nvPr>
        </p:nvSpPr>
        <p:spPr/>
        <p:txBody>
          <a:bodyPr/>
          <a:lstStyle/>
          <a:p>
            <a:fld id="{89C13E10-0481-440C-BC01-7029970E33BF}" type="slidenum">
              <a:rPr lang="en-IN" smtClean="0"/>
              <a:t>5</a:t>
            </a:fld>
            <a:endParaRPr lang="en-IN"/>
          </a:p>
        </p:txBody>
      </p:sp>
      <p:pic>
        <p:nvPicPr>
          <p:cNvPr id="33794" name="Picture 2" descr="The 20 robots presented in the questionnaire. Each participant saw a... |  Download Scientific Diagram">
            <a:extLst>
              <a:ext uri="{FF2B5EF4-FFF2-40B4-BE49-F238E27FC236}">
                <a16:creationId xmlns:a16="http://schemas.microsoft.com/office/drawing/2014/main" id="{30907B98-69EB-8F80-036B-0EDBF12274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0858" y="0"/>
            <a:ext cx="8930283" cy="615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95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31EE-2A9B-3D5B-94C1-53F681D30249}"/>
              </a:ext>
            </a:extLst>
          </p:cNvPr>
          <p:cNvSpPr>
            <a:spLocks noGrp="1"/>
          </p:cNvSpPr>
          <p:nvPr>
            <p:ph type="title"/>
          </p:nvPr>
        </p:nvSpPr>
        <p:spPr/>
        <p:txBody>
          <a:bodyPr/>
          <a:lstStyle/>
          <a:p>
            <a:endParaRPr lang="en-IN" dirty="0"/>
          </a:p>
        </p:txBody>
      </p:sp>
      <p:pic>
        <p:nvPicPr>
          <p:cNvPr id="10" name="Content Placeholder 9">
            <a:extLst>
              <a:ext uri="{FF2B5EF4-FFF2-40B4-BE49-F238E27FC236}">
                <a16:creationId xmlns:a16="http://schemas.microsoft.com/office/drawing/2014/main" id="{C3D1AA3A-F6B4-43C5-7EE2-CFCEE776B0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14" y="136525"/>
            <a:ext cx="8062172" cy="6046629"/>
          </a:xfrm>
        </p:spPr>
      </p:pic>
      <p:sp>
        <p:nvSpPr>
          <p:cNvPr id="4" name="Date Placeholder 3">
            <a:extLst>
              <a:ext uri="{FF2B5EF4-FFF2-40B4-BE49-F238E27FC236}">
                <a16:creationId xmlns:a16="http://schemas.microsoft.com/office/drawing/2014/main" id="{C930A962-04F1-70D9-D065-D09BCBB50282}"/>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CBBEA705-F1B7-FE39-9A79-1659B647A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74C9C2-73F0-57A5-380B-4FA124CE39D2}"/>
              </a:ext>
            </a:extLst>
          </p:cNvPr>
          <p:cNvSpPr>
            <a:spLocks noGrp="1"/>
          </p:cNvSpPr>
          <p:nvPr>
            <p:ph type="sldNum" sz="quarter" idx="12"/>
          </p:nvPr>
        </p:nvSpPr>
        <p:spPr/>
        <p:txBody>
          <a:bodyPr/>
          <a:lstStyle/>
          <a:p>
            <a:fld id="{89C13E10-0481-440C-BC01-7029970E33BF}" type="slidenum">
              <a:rPr lang="en-IN" smtClean="0"/>
              <a:t>50</a:t>
            </a:fld>
            <a:endParaRPr lang="en-IN"/>
          </a:p>
        </p:txBody>
      </p:sp>
    </p:spTree>
    <p:extLst>
      <p:ext uri="{BB962C8B-B14F-4D97-AF65-F5344CB8AC3E}">
        <p14:creationId xmlns:p14="http://schemas.microsoft.com/office/powerpoint/2010/main" val="770953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2CBE-75E5-7E99-2AEB-357C9D405E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E9B8CA-0119-08BB-6AAE-B475807E70D9}"/>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B2BD966F-A0F5-0651-2D91-C3A8A4D81459}"/>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5677A30-CB4E-9D13-63EA-2C750FEF51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21E50A-BD56-75B4-ED19-133DF6ECE96D}"/>
              </a:ext>
            </a:extLst>
          </p:cNvPr>
          <p:cNvSpPr>
            <a:spLocks noGrp="1"/>
          </p:cNvSpPr>
          <p:nvPr>
            <p:ph type="sldNum" sz="quarter" idx="12"/>
          </p:nvPr>
        </p:nvSpPr>
        <p:spPr/>
        <p:txBody>
          <a:bodyPr/>
          <a:lstStyle/>
          <a:p>
            <a:fld id="{89C13E10-0481-440C-BC01-7029970E33BF}" type="slidenum">
              <a:rPr lang="en-IN" smtClean="0"/>
              <a:t>51</a:t>
            </a:fld>
            <a:endParaRPr lang="en-IN"/>
          </a:p>
        </p:txBody>
      </p:sp>
      <p:pic>
        <p:nvPicPr>
          <p:cNvPr id="16386" name="Picture 2" descr="Intel RealSense Depth Camera D435i">
            <a:extLst>
              <a:ext uri="{FF2B5EF4-FFF2-40B4-BE49-F238E27FC236}">
                <a16:creationId xmlns:a16="http://schemas.microsoft.com/office/drawing/2014/main" id="{3ED51050-519F-0EFB-A802-5C095BD99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6525"/>
            <a:ext cx="3418840" cy="34188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apacitive Proximity Sensor Switch M18 5mm PNP Normally Open(NO) – Heschen">
            <a:extLst>
              <a:ext uri="{FF2B5EF4-FFF2-40B4-BE49-F238E27FC236}">
                <a16:creationId xmlns:a16="http://schemas.microsoft.com/office/drawing/2014/main" id="{B2F7BD63-5443-104F-1C8E-6AD9570FB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240" y="136525"/>
            <a:ext cx="3418840" cy="341884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Ultrasonic Sensors - Radio Bridge">
            <a:extLst>
              <a:ext uri="{FF2B5EF4-FFF2-40B4-BE49-F238E27FC236}">
                <a16:creationId xmlns:a16="http://schemas.microsoft.com/office/drawing/2014/main" id="{95264ED4-8DF0-92CB-4145-7760C0C8B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0715" y="136525"/>
            <a:ext cx="5131285" cy="34188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LiDAR sensors | SICK">
            <a:extLst>
              <a:ext uri="{FF2B5EF4-FFF2-40B4-BE49-F238E27FC236}">
                <a16:creationId xmlns:a16="http://schemas.microsoft.com/office/drawing/2014/main" id="{14ED4F4A-27B1-6728-C069-FA836FC4C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94568"/>
            <a:ext cx="10515600" cy="359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11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2DAA-FB14-7006-D6FB-FA5616A84482}"/>
              </a:ext>
            </a:extLst>
          </p:cNvPr>
          <p:cNvSpPr>
            <a:spLocks noGrp="1"/>
          </p:cNvSpPr>
          <p:nvPr>
            <p:ph type="title"/>
          </p:nvPr>
        </p:nvSpPr>
        <p:spPr/>
        <p:txBody>
          <a:bodyPr/>
          <a:lstStyle/>
          <a:p>
            <a:r>
              <a:rPr lang="en-IN" dirty="0"/>
              <a:t>Computer Vision</a:t>
            </a:r>
          </a:p>
        </p:txBody>
      </p:sp>
      <p:sp>
        <p:nvSpPr>
          <p:cNvPr id="3" name="Content Placeholder 2">
            <a:extLst>
              <a:ext uri="{FF2B5EF4-FFF2-40B4-BE49-F238E27FC236}">
                <a16:creationId xmlns:a16="http://schemas.microsoft.com/office/drawing/2014/main" id="{BD414406-025D-B4AA-6E20-529D7B2450D8}"/>
              </a:ext>
            </a:extLst>
          </p:cNvPr>
          <p:cNvSpPr>
            <a:spLocks noGrp="1"/>
          </p:cNvSpPr>
          <p:nvPr>
            <p:ph idx="1"/>
          </p:nvPr>
        </p:nvSpPr>
        <p:spPr/>
        <p:txBody>
          <a:bodyPr>
            <a:normAutofit lnSpcReduction="10000"/>
          </a:bodyPr>
          <a:lstStyle/>
          <a:p>
            <a:r>
              <a:rPr lang="en-US" dirty="0"/>
              <a:t>Computer Vision has a wide range of applications across various domains:</a:t>
            </a:r>
          </a:p>
          <a:p>
            <a:pPr lvl="1"/>
            <a:r>
              <a:rPr lang="en-US" dirty="0"/>
              <a:t>Self-driving cars: Enables vehicles to perceive their surroundings and navigate safely.</a:t>
            </a:r>
          </a:p>
          <a:p>
            <a:pPr lvl="1"/>
            <a:r>
              <a:rPr lang="en-US" dirty="0"/>
              <a:t>Medical Imaging: Assists doctors in diagnosing diseases by analyzing X-rays, CT scans, and other medical images.</a:t>
            </a:r>
          </a:p>
          <a:p>
            <a:pPr lvl="1"/>
            <a:r>
              <a:rPr lang="en-US" dirty="0"/>
              <a:t>Security and Surveillance: Used for facial recognition, object detection, and anomaly detection in video surveillance systems.</a:t>
            </a:r>
          </a:p>
          <a:p>
            <a:pPr lvl="1"/>
            <a:r>
              <a:rPr lang="en-US" dirty="0"/>
              <a:t>Robotics: Helps robots interact with their environment, grasp objects, and perform tasks autonomously.</a:t>
            </a:r>
          </a:p>
          <a:p>
            <a:pPr lvl="1"/>
            <a:r>
              <a:rPr lang="en-US" dirty="0"/>
              <a:t>Augmented Reality (AR) and Virtual Reality (VR): Creates immersive experiences by overlaying digital elements onto the real world.</a:t>
            </a:r>
            <a:endParaRPr lang="en-IN" dirty="0"/>
          </a:p>
        </p:txBody>
      </p:sp>
      <p:sp>
        <p:nvSpPr>
          <p:cNvPr id="4" name="Date Placeholder 3">
            <a:extLst>
              <a:ext uri="{FF2B5EF4-FFF2-40B4-BE49-F238E27FC236}">
                <a16:creationId xmlns:a16="http://schemas.microsoft.com/office/drawing/2014/main" id="{FAC1031E-BA13-626C-AF43-884D32AF0FC6}"/>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712F53C-37E4-2E00-643B-A72EE86430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A68D73-642B-14DF-8525-A136926D54F4}"/>
              </a:ext>
            </a:extLst>
          </p:cNvPr>
          <p:cNvSpPr>
            <a:spLocks noGrp="1"/>
          </p:cNvSpPr>
          <p:nvPr>
            <p:ph type="sldNum" sz="quarter" idx="12"/>
          </p:nvPr>
        </p:nvSpPr>
        <p:spPr/>
        <p:txBody>
          <a:bodyPr/>
          <a:lstStyle/>
          <a:p>
            <a:fld id="{89C13E10-0481-440C-BC01-7029970E33BF}" type="slidenum">
              <a:rPr lang="en-IN" smtClean="0"/>
              <a:t>52</a:t>
            </a:fld>
            <a:endParaRPr lang="en-IN"/>
          </a:p>
        </p:txBody>
      </p:sp>
    </p:spTree>
    <p:extLst>
      <p:ext uri="{BB962C8B-B14F-4D97-AF65-F5344CB8AC3E}">
        <p14:creationId xmlns:p14="http://schemas.microsoft.com/office/powerpoint/2010/main" val="582617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DB3C-A0DF-5FC5-5725-08E217338D8E}"/>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607618EF-806F-FF89-C56D-01961D7D8DE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070369D8-0C7A-0B03-81FF-35C4F307CD03}"/>
              </a:ext>
            </a:extLst>
          </p:cNvPr>
          <p:cNvSpPr>
            <a:spLocks noGrp="1"/>
          </p:cNvSpPr>
          <p:nvPr>
            <p:ph type="ftr" sz="quarter" idx="11"/>
          </p:nvPr>
        </p:nvSpPr>
        <p:spPr>
          <a:xfrm>
            <a:off x="3472180" y="6356349"/>
            <a:ext cx="5247640" cy="365125"/>
          </a:xfrm>
        </p:spPr>
        <p:txBody>
          <a:bodyPr/>
          <a:lstStyle/>
          <a:p>
            <a:r>
              <a:rPr lang="en-IN" dirty="0"/>
              <a:t>https://miro.medium.com/v2/resize:fit:1000/1*NLnnf_M4Nlm4p1GAWrWUCQ.gif</a:t>
            </a:r>
          </a:p>
        </p:txBody>
      </p:sp>
      <p:sp>
        <p:nvSpPr>
          <p:cNvPr id="6" name="Slide Number Placeholder 5">
            <a:extLst>
              <a:ext uri="{FF2B5EF4-FFF2-40B4-BE49-F238E27FC236}">
                <a16:creationId xmlns:a16="http://schemas.microsoft.com/office/drawing/2014/main" id="{B74CC675-A32F-3C3C-DACA-F54FBEA9505B}"/>
              </a:ext>
            </a:extLst>
          </p:cNvPr>
          <p:cNvSpPr>
            <a:spLocks noGrp="1"/>
          </p:cNvSpPr>
          <p:nvPr>
            <p:ph type="sldNum" sz="quarter" idx="12"/>
          </p:nvPr>
        </p:nvSpPr>
        <p:spPr/>
        <p:txBody>
          <a:bodyPr/>
          <a:lstStyle/>
          <a:p>
            <a:fld id="{89C13E10-0481-440C-BC01-7029970E33BF}" type="slidenum">
              <a:rPr lang="en-IN" smtClean="0"/>
              <a:t>53</a:t>
            </a:fld>
            <a:endParaRPr lang="en-IN"/>
          </a:p>
        </p:txBody>
      </p:sp>
      <p:pic>
        <p:nvPicPr>
          <p:cNvPr id="17410" name="Picture 2" descr="Everything You Ever Wanted To Know About Computer Vision. | by Ilija  Mihajlovic | Towards Data Science">
            <a:extLst>
              <a:ext uri="{FF2B5EF4-FFF2-40B4-BE49-F238E27FC236}">
                <a16:creationId xmlns:a16="http://schemas.microsoft.com/office/drawing/2014/main" id="{0B6321FE-AE2A-4291-AE67-3A1B59A6FE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365124"/>
            <a:ext cx="10515600" cy="590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95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38274-F9CB-D3CF-15A2-740BDD21FF68}"/>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16A3AA2-76B8-EB4B-8C8E-FBCF498F64D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2DB638F-2F9D-AFCD-334E-342AD257F972}"/>
              </a:ext>
            </a:extLst>
          </p:cNvPr>
          <p:cNvSpPr>
            <a:spLocks noGrp="1"/>
          </p:cNvSpPr>
          <p:nvPr>
            <p:ph type="ftr" sz="quarter" idx="11"/>
          </p:nvPr>
        </p:nvSpPr>
        <p:spPr>
          <a:xfrm>
            <a:off x="2367280" y="6356350"/>
            <a:ext cx="8290560" cy="365125"/>
          </a:xfrm>
        </p:spPr>
        <p:txBody>
          <a:bodyPr/>
          <a:lstStyle/>
          <a:p>
            <a:r>
              <a:rPr lang="en-IN" dirty="0"/>
              <a:t>https://miro.medium.com/v2/da:true/resize:fill:600:316/g:fp:0.49:0.57/1*Bl0jbKc5FUZTaPxJPfop_Q.gif</a:t>
            </a:r>
          </a:p>
        </p:txBody>
      </p:sp>
      <p:sp>
        <p:nvSpPr>
          <p:cNvPr id="6" name="Slide Number Placeholder 5">
            <a:extLst>
              <a:ext uri="{FF2B5EF4-FFF2-40B4-BE49-F238E27FC236}">
                <a16:creationId xmlns:a16="http://schemas.microsoft.com/office/drawing/2014/main" id="{3A6B9874-7818-F593-34CF-9FC0359D84B7}"/>
              </a:ext>
            </a:extLst>
          </p:cNvPr>
          <p:cNvSpPr>
            <a:spLocks noGrp="1"/>
          </p:cNvSpPr>
          <p:nvPr>
            <p:ph type="sldNum" sz="quarter" idx="12"/>
          </p:nvPr>
        </p:nvSpPr>
        <p:spPr/>
        <p:txBody>
          <a:bodyPr/>
          <a:lstStyle/>
          <a:p>
            <a:fld id="{89C13E10-0481-440C-BC01-7029970E33BF}" type="slidenum">
              <a:rPr lang="en-IN" smtClean="0"/>
              <a:t>54</a:t>
            </a:fld>
            <a:endParaRPr lang="en-IN"/>
          </a:p>
        </p:txBody>
      </p:sp>
      <p:pic>
        <p:nvPicPr>
          <p:cNvPr id="18434" name="Picture 2" descr="LiDAR point-cloud based 3D object detection implementation with colab  {Part-1 of 2} | by Gopalakrishna Adusumilli | Towards Data Science">
            <a:extLst>
              <a:ext uri="{FF2B5EF4-FFF2-40B4-BE49-F238E27FC236}">
                <a16:creationId xmlns:a16="http://schemas.microsoft.com/office/drawing/2014/main" id="{4765094F-B668-2070-FDA6-432711D5D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0" y="0"/>
            <a:ext cx="11694160" cy="615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68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990CE-62F7-BED7-4598-4C31D36D6F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84E94F-6CD3-E604-0300-CF07A4F2F41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9CBA6D2-CD84-B33E-1C36-57D1EFB836DF}"/>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1DDCDF-3D0B-875E-649A-FFDDCB4E8590}"/>
              </a:ext>
            </a:extLst>
          </p:cNvPr>
          <p:cNvSpPr>
            <a:spLocks noGrp="1"/>
          </p:cNvSpPr>
          <p:nvPr>
            <p:ph type="ftr" sz="quarter" idx="11"/>
          </p:nvPr>
        </p:nvSpPr>
        <p:spPr/>
        <p:txBody>
          <a:bodyPr/>
          <a:lstStyle/>
          <a:p>
            <a:r>
              <a:rPr lang="en-IN" dirty="0"/>
              <a:t>https://www.simplilearn.com/ice9/free_resources_article_thumb/ComputerVision.png</a:t>
            </a:r>
          </a:p>
        </p:txBody>
      </p:sp>
      <p:sp>
        <p:nvSpPr>
          <p:cNvPr id="6" name="Slide Number Placeholder 5">
            <a:extLst>
              <a:ext uri="{FF2B5EF4-FFF2-40B4-BE49-F238E27FC236}">
                <a16:creationId xmlns:a16="http://schemas.microsoft.com/office/drawing/2014/main" id="{9A523ACE-87ED-3496-6F09-E98042C0DAAD}"/>
              </a:ext>
            </a:extLst>
          </p:cNvPr>
          <p:cNvSpPr>
            <a:spLocks noGrp="1"/>
          </p:cNvSpPr>
          <p:nvPr>
            <p:ph type="sldNum" sz="quarter" idx="12"/>
          </p:nvPr>
        </p:nvSpPr>
        <p:spPr/>
        <p:txBody>
          <a:bodyPr/>
          <a:lstStyle/>
          <a:p>
            <a:fld id="{89C13E10-0481-440C-BC01-7029970E33BF}" type="slidenum">
              <a:rPr lang="en-IN" smtClean="0"/>
              <a:t>55</a:t>
            </a:fld>
            <a:endParaRPr lang="en-IN"/>
          </a:p>
        </p:txBody>
      </p:sp>
      <p:pic>
        <p:nvPicPr>
          <p:cNvPr id="19458" name="Picture 2" descr="What Is Computer Vision: Applications, Benefits and How to Learn It">
            <a:extLst>
              <a:ext uri="{FF2B5EF4-FFF2-40B4-BE49-F238E27FC236}">
                <a16:creationId xmlns:a16="http://schemas.microsoft.com/office/drawing/2014/main" id="{2D4E9E9F-DD98-A107-5E67-870F1AF6E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0" y="253683"/>
            <a:ext cx="11999419" cy="592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41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8902-10B7-D0E1-40CF-2DEAC6A9FB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4AD07D-E2EF-7AD1-4507-6FDEE982705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4BF59A3-26D8-036B-1564-F1F5A87BD0E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625E9A2-7016-53D3-0208-067B966E8D85}"/>
              </a:ext>
            </a:extLst>
          </p:cNvPr>
          <p:cNvSpPr>
            <a:spLocks noGrp="1"/>
          </p:cNvSpPr>
          <p:nvPr>
            <p:ph type="ftr" sz="quarter" idx="11"/>
          </p:nvPr>
        </p:nvSpPr>
        <p:spPr/>
        <p:txBody>
          <a:bodyPr/>
          <a:lstStyle/>
          <a:p>
            <a:r>
              <a:rPr lang="en-IN" dirty="0"/>
              <a:t>Kevin Patel, SS23 Foundation Course</a:t>
            </a:r>
          </a:p>
        </p:txBody>
      </p:sp>
      <p:sp>
        <p:nvSpPr>
          <p:cNvPr id="6" name="Slide Number Placeholder 5">
            <a:extLst>
              <a:ext uri="{FF2B5EF4-FFF2-40B4-BE49-F238E27FC236}">
                <a16:creationId xmlns:a16="http://schemas.microsoft.com/office/drawing/2014/main" id="{A86F9E78-1D74-6C63-C065-F1421CDE319A}"/>
              </a:ext>
            </a:extLst>
          </p:cNvPr>
          <p:cNvSpPr>
            <a:spLocks noGrp="1"/>
          </p:cNvSpPr>
          <p:nvPr>
            <p:ph type="sldNum" sz="quarter" idx="12"/>
          </p:nvPr>
        </p:nvSpPr>
        <p:spPr/>
        <p:txBody>
          <a:bodyPr/>
          <a:lstStyle/>
          <a:p>
            <a:fld id="{89C13E10-0481-440C-BC01-7029970E33BF}" type="slidenum">
              <a:rPr lang="en-IN" smtClean="0"/>
              <a:t>56</a:t>
            </a:fld>
            <a:endParaRPr lang="en-IN"/>
          </a:p>
        </p:txBody>
      </p:sp>
      <p:pic>
        <p:nvPicPr>
          <p:cNvPr id="8" name="Picture 7">
            <a:extLst>
              <a:ext uri="{FF2B5EF4-FFF2-40B4-BE49-F238E27FC236}">
                <a16:creationId xmlns:a16="http://schemas.microsoft.com/office/drawing/2014/main" id="{C648E719-D549-32B0-1F12-4905530A99C6}"/>
              </a:ext>
            </a:extLst>
          </p:cNvPr>
          <p:cNvPicPr>
            <a:picLocks noChangeAspect="1"/>
          </p:cNvPicPr>
          <p:nvPr/>
        </p:nvPicPr>
        <p:blipFill>
          <a:blip r:embed="rId2"/>
          <a:stretch>
            <a:fillRect/>
          </a:stretch>
        </p:blipFill>
        <p:spPr>
          <a:xfrm>
            <a:off x="2523354" y="179091"/>
            <a:ext cx="7145291" cy="5997872"/>
          </a:xfrm>
          <a:prstGeom prst="rect">
            <a:avLst/>
          </a:prstGeom>
        </p:spPr>
      </p:pic>
    </p:spTree>
    <p:extLst>
      <p:ext uri="{BB962C8B-B14F-4D97-AF65-F5344CB8AC3E}">
        <p14:creationId xmlns:p14="http://schemas.microsoft.com/office/powerpoint/2010/main" val="348117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386A-6E5B-EA6A-814E-623927B72E35}"/>
              </a:ext>
            </a:extLst>
          </p:cNvPr>
          <p:cNvSpPr>
            <a:spLocks noGrp="1"/>
          </p:cNvSpPr>
          <p:nvPr>
            <p:ph type="title"/>
          </p:nvPr>
        </p:nvSpPr>
        <p:spPr/>
        <p:txBody>
          <a:bodyPr/>
          <a:lstStyle/>
          <a:p>
            <a:r>
              <a:rPr lang="en-IN" dirty="0"/>
              <a:t>Components of Intelligent Systems or Robot</a:t>
            </a:r>
          </a:p>
        </p:txBody>
      </p:sp>
      <p:sp>
        <p:nvSpPr>
          <p:cNvPr id="3" name="Content Placeholder 2">
            <a:extLst>
              <a:ext uri="{FF2B5EF4-FFF2-40B4-BE49-F238E27FC236}">
                <a16:creationId xmlns:a16="http://schemas.microsoft.com/office/drawing/2014/main" id="{91B7B84F-3083-CCEB-61BA-1C59A5C45078}"/>
              </a:ext>
            </a:extLst>
          </p:cNvPr>
          <p:cNvSpPr>
            <a:spLocks noGrp="1"/>
          </p:cNvSpPr>
          <p:nvPr>
            <p:ph idx="1"/>
          </p:nvPr>
        </p:nvSpPr>
        <p:spPr>
          <a:xfrm>
            <a:off x="838200" y="1825625"/>
            <a:ext cx="5922523" cy="4351338"/>
          </a:xfrm>
        </p:spPr>
        <p:txBody>
          <a:bodyPr/>
          <a:lstStyle/>
          <a:p>
            <a:pPr algn="just"/>
            <a:r>
              <a:rPr lang="en-IN" dirty="0"/>
              <a:t>Perception</a:t>
            </a:r>
          </a:p>
          <a:p>
            <a:pPr algn="just"/>
            <a:r>
              <a:rPr lang="en-IN" dirty="0"/>
              <a:t>Reasoning and Planning</a:t>
            </a:r>
          </a:p>
          <a:p>
            <a:pPr lvl="1" algn="just"/>
            <a:r>
              <a:rPr lang="en-US" dirty="0"/>
              <a:t> This involves the ability to process information, make decisions, and plan actions based on the information gathered from perception. Reasoning could involve logical deduction, pattern recognition, or other forms of cognitive processing.</a:t>
            </a:r>
            <a:endParaRPr lang="en-IN" dirty="0"/>
          </a:p>
          <a:p>
            <a:pPr algn="just"/>
            <a:r>
              <a:rPr lang="en-IN" dirty="0"/>
              <a:t>Actuation</a:t>
            </a:r>
          </a:p>
          <a:p>
            <a:pPr marL="0" indent="0" algn="just">
              <a:buNone/>
            </a:pPr>
            <a:endParaRPr lang="en-IN" dirty="0"/>
          </a:p>
        </p:txBody>
      </p:sp>
      <p:sp>
        <p:nvSpPr>
          <p:cNvPr id="4" name="Date Placeholder 3">
            <a:extLst>
              <a:ext uri="{FF2B5EF4-FFF2-40B4-BE49-F238E27FC236}">
                <a16:creationId xmlns:a16="http://schemas.microsoft.com/office/drawing/2014/main" id="{0165C4C6-6699-E6C8-B323-FC2AC3D0625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EDB446D-49E4-D50F-2536-147C7256F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67E2C-71B4-D8EE-2D89-6653ABEA8167}"/>
              </a:ext>
            </a:extLst>
          </p:cNvPr>
          <p:cNvSpPr>
            <a:spLocks noGrp="1"/>
          </p:cNvSpPr>
          <p:nvPr>
            <p:ph type="sldNum" sz="quarter" idx="12"/>
          </p:nvPr>
        </p:nvSpPr>
        <p:spPr/>
        <p:txBody>
          <a:bodyPr/>
          <a:lstStyle/>
          <a:p>
            <a:fld id="{89C13E10-0481-440C-BC01-7029970E33BF}" type="slidenum">
              <a:rPr lang="en-IN" smtClean="0"/>
              <a:t>57</a:t>
            </a:fld>
            <a:endParaRPr lang="en-IN"/>
          </a:p>
        </p:txBody>
      </p:sp>
      <p:graphicFrame>
        <p:nvGraphicFramePr>
          <p:cNvPr id="7" name="Diagram 6">
            <a:extLst>
              <a:ext uri="{FF2B5EF4-FFF2-40B4-BE49-F238E27FC236}">
                <a16:creationId xmlns:a16="http://schemas.microsoft.com/office/drawing/2014/main" id="{E7C62250-0FEB-5A4F-8612-561062A3C9D7}"/>
              </a:ext>
            </a:extLst>
          </p:cNvPr>
          <p:cNvGraphicFramePr/>
          <p:nvPr/>
        </p:nvGraphicFramePr>
        <p:xfrm>
          <a:off x="4415276" y="1561621"/>
          <a:ext cx="90186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79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B576-9888-DE5D-D355-FEA60D3CC403}"/>
              </a:ext>
            </a:extLst>
          </p:cNvPr>
          <p:cNvSpPr>
            <a:spLocks noGrp="1"/>
          </p:cNvSpPr>
          <p:nvPr>
            <p:ph type="title"/>
          </p:nvPr>
        </p:nvSpPr>
        <p:spPr>
          <a:xfrm>
            <a:off x="2095500" y="2460795"/>
            <a:ext cx="8001000" cy="1936410"/>
          </a:xfrm>
        </p:spPr>
        <p:txBody>
          <a:bodyPr>
            <a:normAutofit/>
          </a:bodyPr>
          <a:lstStyle/>
          <a:p>
            <a:pPr algn="ctr"/>
            <a:r>
              <a:rPr lang="en-IN" dirty="0"/>
              <a:t>Reasoning and Planning</a:t>
            </a:r>
          </a:p>
        </p:txBody>
      </p:sp>
      <p:sp>
        <p:nvSpPr>
          <p:cNvPr id="4" name="Date Placeholder 3">
            <a:extLst>
              <a:ext uri="{FF2B5EF4-FFF2-40B4-BE49-F238E27FC236}">
                <a16:creationId xmlns:a16="http://schemas.microsoft.com/office/drawing/2014/main" id="{97801D18-7AB5-D231-301B-B2C71BA19FE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9603A75-3A64-DF2D-9F38-76A808B2D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68AE1-B433-D185-B62A-7563665F41B0}"/>
              </a:ext>
            </a:extLst>
          </p:cNvPr>
          <p:cNvSpPr>
            <a:spLocks noGrp="1"/>
          </p:cNvSpPr>
          <p:nvPr>
            <p:ph type="sldNum" sz="quarter" idx="12"/>
          </p:nvPr>
        </p:nvSpPr>
        <p:spPr/>
        <p:txBody>
          <a:bodyPr/>
          <a:lstStyle/>
          <a:p>
            <a:fld id="{89C13E10-0481-440C-BC01-7029970E33BF}" type="slidenum">
              <a:rPr lang="en-IN" smtClean="0"/>
              <a:t>58</a:t>
            </a:fld>
            <a:endParaRPr lang="en-IN"/>
          </a:p>
        </p:txBody>
      </p:sp>
    </p:spTree>
    <p:extLst>
      <p:ext uri="{BB962C8B-B14F-4D97-AF65-F5344CB8AC3E}">
        <p14:creationId xmlns:p14="http://schemas.microsoft.com/office/powerpoint/2010/main" val="901722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0791-2645-D452-377C-40785BF93AC0}"/>
              </a:ext>
            </a:extLst>
          </p:cNvPr>
          <p:cNvSpPr>
            <a:spLocks noGrp="1"/>
          </p:cNvSpPr>
          <p:nvPr>
            <p:ph type="title"/>
          </p:nvPr>
        </p:nvSpPr>
        <p:spPr/>
        <p:txBody>
          <a:bodyPr/>
          <a:lstStyle/>
          <a:p>
            <a:r>
              <a:rPr lang="en-IN" dirty="0"/>
              <a:t>Control System</a:t>
            </a:r>
          </a:p>
        </p:txBody>
      </p:sp>
      <p:sp>
        <p:nvSpPr>
          <p:cNvPr id="3" name="Content Placeholder 2">
            <a:extLst>
              <a:ext uri="{FF2B5EF4-FFF2-40B4-BE49-F238E27FC236}">
                <a16:creationId xmlns:a16="http://schemas.microsoft.com/office/drawing/2014/main" id="{74EA0B5F-716A-DFF8-4335-70AC75F30B49}"/>
              </a:ext>
            </a:extLst>
          </p:cNvPr>
          <p:cNvSpPr>
            <a:spLocks noGrp="1"/>
          </p:cNvSpPr>
          <p:nvPr>
            <p:ph idx="1"/>
          </p:nvPr>
        </p:nvSpPr>
        <p:spPr/>
        <p:txBody>
          <a:bodyPr/>
          <a:lstStyle/>
          <a:p>
            <a:r>
              <a:rPr lang="en-US" dirty="0"/>
              <a:t>The controller receives data from the computer, controls the motions of the actuator and coordinates these motions with the sensory feedback information</a:t>
            </a:r>
          </a:p>
          <a:p>
            <a:pPr marL="0" indent="0">
              <a:buNone/>
            </a:pPr>
            <a:endParaRPr lang="en-IN" dirty="0"/>
          </a:p>
        </p:txBody>
      </p:sp>
      <p:sp>
        <p:nvSpPr>
          <p:cNvPr id="4" name="Date Placeholder 3">
            <a:extLst>
              <a:ext uri="{FF2B5EF4-FFF2-40B4-BE49-F238E27FC236}">
                <a16:creationId xmlns:a16="http://schemas.microsoft.com/office/drawing/2014/main" id="{ABC051B4-32EC-54A6-0A43-CA31AB12DBB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038F4E1B-F972-43AA-8212-1D2A918FD34B}"/>
              </a:ext>
            </a:extLst>
          </p:cNvPr>
          <p:cNvSpPr>
            <a:spLocks noGrp="1"/>
          </p:cNvSpPr>
          <p:nvPr>
            <p:ph type="ftr" sz="quarter" idx="11"/>
          </p:nvPr>
        </p:nvSpPr>
        <p:spPr/>
        <p:txBody>
          <a:bodyPr/>
          <a:lstStyle/>
          <a:p>
            <a:r>
              <a:rPr lang="en-IN" dirty="0"/>
              <a:t>Kevin Patel, SS23 Foundation Course</a:t>
            </a:r>
          </a:p>
        </p:txBody>
      </p:sp>
      <p:sp>
        <p:nvSpPr>
          <p:cNvPr id="6" name="Slide Number Placeholder 5">
            <a:extLst>
              <a:ext uri="{FF2B5EF4-FFF2-40B4-BE49-F238E27FC236}">
                <a16:creationId xmlns:a16="http://schemas.microsoft.com/office/drawing/2014/main" id="{CF33B976-C0A3-D142-2F40-629E6E770F43}"/>
              </a:ext>
            </a:extLst>
          </p:cNvPr>
          <p:cNvSpPr>
            <a:spLocks noGrp="1"/>
          </p:cNvSpPr>
          <p:nvPr>
            <p:ph type="sldNum" sz="quarter" idx="12"/>
          </p:nvPr>
        </p:nvSpPr>
        <p:spPr/>
        <p:txBody>
          <a:bodyPr/>
          <a:lstStyle/>
          <a:p>
            <a:fld id="{89C13E10-0481-440C-BC01-7029970E33BF}" type="slidenum">
              <a:rPr lang="en-IN" smtClean="0"/>
              <a:t>59</a:t>
            </a:fld>
            <a:endParaRPr lang="en-IN"/>
          </a:p>
        </p:txBody>
      </p:sp>
      <p:pic>
        <p:nvPicPr>
          <p:cNvPr id="8" name="Picture 7">
            <a:extLst>
              <a:ext uri="{FF2B5EF4-FFF2-40B4-BE49-F238E27FC236}">
                <a16:creationId xmlns:a16="http://schemas.microsoft.com/office/drawing/2014/main" id="{CF466FC7-D272-4302-3C52-6A925645F1B7}"/>
              </a:ext>
            </a:extLst>
          </p:cNvPr>
          <p:cNvPicPr>
            <a:picLocks noChangeAspect="1"/>
          </p:cNvPicPr>
          <p:nvPr/>
        </p:nvPicPr>
        <p:blipFill>
          <a:blip r:embed="rId2"/>
          <a:stretch>
            <a:fillRect/>
          </a:stretch>
        </p:blipFill>
        <p:spPr>
          <a:xfrm>
            <a:off x="2491459" y="3373120"/>
            <a:ext cx="6477561" cy="2796782"/>
          </a:xfrm>
          <a:prstGeom prst="rect">
            <a:avLst/>
          </a:prstGeom>
        </p:spPr>
      </p:pic>
    </p:spTree>
    <p:extLst>
      <p:ext uri="{BB962C8B-B14F-4D97-AF65-F5344CB8AC3E}">
        <p14:creationId xmlns:p14="http://schemas.microsoft.com/office/powerpoint/2010/main" val="36152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64AB-6BCB-0B82-CE7B-A1422CF014D1}"/>
              </a:ext>
            </a:extLst>
          </p:cNvPr>
          <p:cNvSpPr>
            <a:spLocks noGrp="1"/>
          </p:cNvSpPr>
          <p:nvPr>
            <p:ph type="title"/>
          </p:nvPr>
        </p:nvSpPr>
        <p:spPr>
          <a:xfrm>
            <a:off x="3163921" y="2766218"/>
            <a:ext cx="5864157" cy="1325563"/>
          </a:xfrm>
        </p:spPr>
        <p:txBody>
          <a:bodyPr/>
          <a:lstStyle/>
          <a:p>
            <a:r>
              <a:rPr lang="en-IN" dirty="0"/>
              <a:t>Where do we use them?</a:t>
            </a:r>
          </a:p>
        </p:txBody>
      </p:sp>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6</a:t>
            </a:fld>
            <a:endParaRPr lang="en-IN"/>
          </a:p>
        </p:txBody>
      </p:sp>
    </p:spTree>
    <p:extLst>
      <p:ext uri="{BB962C8B-B14F-4D97-AF65-F5344CB8AC3E}">
        <p14:creationId xmlns:p14="http://schemas.microsoft.com/office/powerpoint/2010/main" val="4127362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B107-DDD0-5090-CF78-07DCF20ECCC8}"/>
              </a:ext>
            </a:extLst>
          </p:cNvPr>
          <p:cNvSpPr>
            <a:spLocks noGrp="1"/>
          </p:cNvSpPr>
          <p:nvPr>
            <p:ph type="title"/>
          </p:nvPr>
        </p:nvSpPr>
        <p:spPr/>
        <p:txBody>
          <a:bodyPr/>
          <a:lstStyle/>
          <a:p>
            <a:r>
              <a:rPr lang="en-IN" dirty="0"/>
              <a:t>Controllers</a:t>
            </a:r>
          </a:p>
        </p:txBody>
      </p:sp>
      <p:pic>
        <p:nvPicPr>
          <p:cNvPr id="8" name="Content Placeholder 7">
            <a:extLst>
              <a:ext uri="{FF2B5EF4-FFF2-40B4-BE49-F238E27FC236}">
                <a16:creationId xmlns:a16="http://schemas.microsoft.com/office/drawing/2014/main" id="{18093CD0-013B-84EB-279B-C9387F24482E}"/>
              </a:ext>
            </a:extLst>
          </p:cNvPr>
          <p:cNvPicPr>
            <a:picLocks noGrp="1" noChangeAspect="1"/>
          </p:cNvPicPr>
          <p:nvPr>
            <p:ph idx="1"/>
          </p:nvPr>
        </p:nvPicPr>
        <p:blipFill>
          <a:blip r:embed="rId2"/>
          <a:stretch>
            <a:fillRect/>
          </a:stretch>
        </p:blipFill>
        <p:spPr>
          <a:xfrm>
            <a:off x="2064670" y="1882113"/>
            <a:ext cx="8062659" cy="4282811"/>
          </a:xfrm>
        </p:spPr>
      </p:pic>
      <p:sp>
        <p:nvSpPr>
          <p:cNvPr id="4" name="Date Placeholder 3">
            <a:extLst>
              <a:ext uri="{FF2B5EF4-FFF2-40B4-BE49-F238E27FC236}">
                <a16:creationId xmlns:a16="http://schemas.microsoft.com/office/drawing/2014/main" id="{A8B058FB-ADC0-30A8-27D6-13FD4C59C72E}"/>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C0EABD6-4B2B-E241-6B8C-2394E27CC94A}"/>
              </a:ext>
            </a:extLst>
          </p:cNvPr>
          <p:cNvSpPr>
            <a:spLocks noGrp="1"/>
          </p:cNvSpPr>
          <p:nvPr>
            <p:ph type="ftr" sz="quarter" idx="11"/>
          </p:nvPr>
        </p:nvSpPr>
        <p:spPr/>
        <p:txBody>
          <a:bodyPr/>
          <a:lstStyle/>
          <a:p>
            <a:r>
              <a:rPr lang="en-IN" dirty="0"/>
              <a:t>Kevin Patel, SS23 Foundation Course</a:t>
            </a:r>
          </a:p>
        </p:txBody>
      </p:sp>
      <p:sp>
        <p:nvSpPr>
          <p:cNvPr id="6" name="Slide Number Placeholder 5">
            <a:extLst>
              <a:ext uri="{FF2B5EF4-FFF2-40B4-BE49-F238E27FC236}">
                <a16:creationId xmlns:a16="http://schemas.microsoft.com/office/drawing/2014/main" id="{95F81315-5C4A-28BA-2B9B-098E37AB1B32}"/>
              </a:ext>
            </a:extLst>
          </p:cNvPr>
          <p:cNvSpPr>
            <a:spLocks noGrp="1"/>
          </p:cNvSpPr>
          <p:nvPr>
            <p:ph type="sldNum" sz="quarter" idx="12"/>
          </p:nvPr>
        </p:nvSpPr>
        <p:spPr/>
        <p:txBody>
          <a:bodyPr/>
          <a:lstStyle/>
          <a:p>
            <a:fld id="{89C13E10-0481-440C-BC01-7029970E33BF}" type="slidenum">
              <a:rPr lang="en-IN" smtClean="0"/>
              <a:t>60</a:t>
            </a:fld>
            <a:endParaRPr lang="en-IN"/>
          </a:p>
        </p:txBody>
      </p:sp>
    </p:spTree>
    <p:extLst>
      <p:ext uri="{BB962C8B-B14F-4D97-AF65-F5344CB8AC3E}">
        <p14:creationId xmlns:p14="http://schemas.microsoft.com/office/powerpoint/2010/main" val="769222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219F-7D67-2B2A-0868-8FFE1A8E9CAD}"/>
              </a:ext>
            </a:extLst>
          </p:cNvPr>
          <p:cNvSpPr>
            <a:spLocks noGrp="1"/>
          </p:cNvSpPr>
          <p:nvPr>
            <p:ph type="title"/>
          </p:nvPr>
        </p:nvSpPr>
        <p:spPr/>
        <p:txBody>
          <a:bodyPr/>
          <a:lstStyle/>
          <a:p>
            <a:r>
              <a:rPr lang="en-IN" dirty="0"/>
              <a:t>Robot Navigation</a:t>
            </a:r>
          </a:p>
        </p:txBody>
      </p:sp>
      <p:sp>
        <p:nvSpPr>
          <p:cNvPr id="3" name="Content Placeholder 2">
            <a:extLst>
              <a:ext uri="{FF2B5EF4-FFF2-40B4-BE49-F238E27FC236}">
                <a16:creationId xmlns:a16="http://schemas.microsoft.com/office/drawing/2014/main" id="{5705E7E5-BF00-7C5B-BA6F-38E5DAAE7A44}"/>
              </a:ext>
            </a:extLst>
          </p:cNvPr>
          <p:cNvSpPr>
            <a:spLocks noGrp="1"/>
          </p:cNvSpPr>
          <p:nvPr>
            <p:ph idx="1"/>
          </p:nvPr>
        </p:nvSpPr>
        <p:spPr>
          <a:xfrm>
            <a:off x="838200" y="1774825"/>
            <a:ext cx="10515600" cy="4351338"/>
          </a:xfrm>
        </p:spPr>
        <p:txBody>
          <a:bodyPr/>
          <a:lstStyle/>
          <a:p>
            <a:r>
              <a:rPr lang="en-IN" dirty="0"/>
              <a:t>Perception</a:t>
            </a:r>
          </a:p>
          <a:p>
            <a:r>
              <a:rPr lang="en-IN" dirty="0"/>
              <a:t>Localization</a:t>
            </a:r>
          </a:p>
          <a:p>
            <a:r>
              <a:rPr lang="en-IN" dirty="0"/>
              <a:t>Mapping and Path Planning</a:t>
            </a:r>
          </a:p>
        </p:txBody>
      </p:sp>
      <p:sp>
        <p:nvSpPr>
          <p:cNvPr id="4" name="Date Placeholder 3">
            <a:extLst>
              <a:ext uri="{FF2B5EF4-FFF2-40B4-BE49-F238E27FC236}">
                <a16:creationId xmlns:a16="http://schemas.microsoft.com/office/drawing/2014/main" id="{BED2CC7A-83F6-0D0B-4697-871E4720F32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7F13EFB2-5E05-C9A1-2EFB-D18BC3419B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351B1B-01EE-7423-72B6-B2E08068D1E2}"/>
              </a:ext>
            </a:extLst>
          </p:cNvPr>
          <p:cNvSpPr>
            <a:spLocks noGrp="1"/>
          </p:cNvSpPr>
          <p:nvPr>
            <p:ph type="sldNum" sz="quarter" idx="12"/>
          </p:nvPr>
        </p:nvSpPr>
        <p:spPr/>
        <p:txBody>
          <a:bodyPr/>
          <a:lstStyle/>
          <a:p>
            <a:fld id="{89C13E10-0481-440C-BC01-7029970E33BF}" type="slidenum">
              <a:rPr lang="en-IN" smtClean="0"/>
              <a:t>61</a:t>
            </a:fld>
            <a:endParaRPr lang="en-IN"/>
          </a:p>
        </p:txBody>
      </p:sp>
      <p:pic>
        <p:nvPicPr>
          <p:cNvPr id="45058" name="Picture 2" descr="Robot navigation illustration — Vector design, SVG, PNG">
            <a:extLst>
              <a:ext uri="{FF2B5EF4-FFF2-40B4-BE49-F238E27FC236}">
                <a16:creationId xmlns:a16="http://schemas.microsoft.com/office/drawing/2014/main" id="{D1E230A7-6392-313B-3BE4-9CF396C84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1" y="583248"/>
            <a:ext cx="6889749"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484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4527-B0E8-93C0-41DE-53D842EB08AF}"/>
              </a:ext>
            </a:extLst>
          </p:cNvPr>
          <p:cNvSpPr>
            <a:spLocks noGrp="1"/>
          </p:cNvSpPr>
          <p:nvPr>
            <p:ph type="title"/>
          </p:nvPr>
        </p:nvSpPr>
        <p:spPr/>
        <p:txBody>
          <a:bodyPr/>
          <a:lstStyle/>
          <a:p>
            <a:r>
              <a:rPr lang="en-IN" dirty="0"/>
              <a:t>Localization</a:t>
            </a:r>
          </a:p>
        </p:txBody>
      </p:sp>
      <p:sp>
        <p:nvSpPr>
          <p:cNvPr id="3" name="Content Placeholder 2">
            <a:extLst>
              <a:ext uri="{FF2B5EF4-FFF2-40B4-BE49-F238E27FC236}">
                <a16:creationId xmlns:a16="http://schemas.microsoft.com/office/drawing/2014/main" id="{E6FAF27C-D276-E276-F0A6-12B0E5BC902C}"/>
              </a:ext>
            </a:extLst>
          </p:cNvPr>
          <p:cNvSpPr>
            <a:spLocks noGrp="1"/>
          </p:cNvSpPr>
          <p:nvPr>
            <p:ph idx="1"/>
          </p:nvPr>
        </p:nvSpPr>
        <p:spPr>
          <a:xfrm>
            <a:off x="838200" y="1825625"/>
            <a:ext cx="6700520" cy="4351338"/>
          </a:xfrm>
        </p:spPr>
        <p:txBody>
          <a:bodyPr/>
          <a:lstStyle/>
          <a:p>
            <a:r>
              <a:rPr lang="en-US" dirty="0"/>
              <a:t>Localization refines a robot's perception to a specific place.</a:t>
            </a:r>
          </a:p>
          <a:p>
            <a:r>
              <a:rPr lang="en-US" dirty="0"/>
              <a:t>Imagine a robot programmed to clean a house. General perception allows it to navigate rooms and avoid obstacles.</a:t>
            </a:r>
          </a:p>
          <a:p>
            <a:r>
              <a:rPr lang="en-US" dirty="0"/>
              <a:t>Localization helps it identify specific rooms (kitchen, living room), locate furniture (couch, table), and adapt its cleaning strategy accordingly.</a:t>
            </a:r>
            <a:endParaRPr lang="en-IN" dirty="0"/>
          </a:p>
        </p:txBody>
      </p:sp>
      <p:sp>
        <p:nvSpPr>
          <p:cNvPr id="4" name="Date Placeholder 3">
            <a:extLst>
              <a:ext uri="{FF2B5EF4-FFF2-40B4-BE49-F238E27FC236}">
                <a16:creationId xmlns:a16="http://schemas.microsoft.com/office/drawing/2014/main" id="{F0F62886-7323-F098-B269-FBF392681E5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32FE9F13-A8A6-F7FF-B1B4-AF761700E5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161F9F-48E5-850A-3B16-3662C94CDCB2}"/>
              </a:ext>
            </a:extLst>
          </p:cNvPr>
          <p:cNvSpPr>
            <a:spLocks noGrp="1"/>
          </p:cNvSpPr>
          <p:nvPr>
            <p:ph type="sldNum" sz="quarter" idx="12"/>
          </p:nvPr>
        </p:nvSpPr>
        <p:spPr/>
        <p:txBody>
          <a:bodyPr/>
          <a:lstStyle/>
          <a:p>
            <a:fld id="{89C13E10-0481-440C-BC01-7029970E33BF}" type="slidenum">
              <a:rPr lang="en-IN" smtClean="0"/>
              <a:t>62</a:t>
            </a:fld>
            <a:endParaRPr lang="en-IN"/>
          </a:p>
        </p:txBody>
      </p:sp>
      <p:pic>
        <p:nvPicPr>
          <p:cNvPr id="46082" name="Picture 2" descr="Mobile robot localization | Download Scientific Diagram">
            <a:extLst>
              <a:ext uri="{FF2B5EF4-FFF2-40B4-BE49-F238E27FC236}">
                <a16:creationId xmlns:a16="http://schemas.microsoft.com/office/drawing/2014/main" id="{EF8DE828-8FA0-1D22-A096-7A404AAC9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385" y="1870075"/>
            <a:ext cx="4696019" cy="348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544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4FAE-0639-2818-10E1-E1B4AA470150}"/>
              </a:ext>
            </a:extLst>
          </p:cNvPr>
          <p:cNvSpPr>
            <a:spLocks noGrp="1"/>
          </p:cNvSpPr>
          <p:nvPr>
            <p:ph type="title"/>
          </p:nvPr>
        </p:nvSpPr>
        <p:spPr/>
        <p:txBody>
          <a:bodyPr/>
          <a:lstStyle/>
          <a:p>
            <a:r>
              <a:rPr lang="en-IN" dirty="0"/>
              <a:t>Mapping</a:t>
            </a:r>
          </a:p>
        </p:txBody>
      </p:sp>
      <p:sp>
        <p:nvSpPr>
          <p:cNvPr id="3" name="Content Placeholder 2">
            <a:extLst>
              <a:ext uri="{FF2B5EF4-FFF2-40B4-BE49-F238E27FC236}">
                <a16:creationId xmlns:a16="http://schemas.microsoft.com/office/drawing/2014/main" id="{41E6073D-20B8-2E5F-3610-B403A7C55ECA}"/>
              </a:ext>
            </a:extLst>
          </p:cNvPr>
          <p:cNvSpPr>
            <a:spLocks noGrp="1"/>
          </p:cNvSpPr>
          <p:nvPr>
            <p:ph idx="1"/>
          </p:nvPr>
        </p:nvSpPr>
        <p:spPr/>
        <p:txBody>
          <a:bodyPr/>
          <a:lstStyle/>
          <a:p>
            <a:r>
              <a:rPr lang="en-US" dirty="0"/>
              <a:t>A map representation of the environment is essential for some navigation approaches. Robots can use pre-built maps or build them themselves using SLAM.</a:t>
            </a:r>
            <a:endParaRPr lang="en-IN" dirty="0"/>
          </a:p>
        </p:txBody>
      </p:sp>
      <p:sp>
        <p:nvSpPr>
          <p:cNvPr id="4" name="Date Placeholder 3">
            <a:extLst>
              <a:ext uri="{FF2B5EF4-FFF2-40B4-BE49-F238E27FC236}">
                <a16:creationId xmlns:a16="http://schemas.microsoft.com/office/drawing/2014/main" id="{36418FBB-256A-78AD-72E0-0D1B91B19ED5}"/>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BBAFB44-E56A-FCF5-ED58-61F288C016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EBEAD7-739E-E31F-399F-2B3F211904BF}"/>
              </a:ext>
            </a:extLst>
          </p:cNvPr>
          <p:cNvSpPr>
            <a:spLocks noGrp="1"/>
          </p:cNvSpPr>
          <p:nvPr>
            <p:ph type="sldNum" sz="quarter" idx="12"/>
          </p:nvPr>
        </p:nvSpPr>
        <p:spPr/>
        <p:txBody>
          <a:bodyPr/>
          <a:lstStyle/>
          <a:p>
            <a:fld id="{89C13E10-0481-440C-BC01-7029970E33BF}" type="slidenum">
              <a:rPr lang="en-IN" smtClean="0"/>
              <a:t>63</a:t>
            </a:fld>
            <a:endParaRPr lang="en-IN"/>
          </a:p>
        </p:txBody>
      </p:sp>
      <p:pic>
        <p:nvPicPr>
          <p:cNvPr id="47106" name="Picture 2" descr="robot mapping, exploration, Centibots: The 100 Robots Project, rse-lab">
            <a:extLst>
              <a:ext uri="{FF2B5EF4-FFF2-40B4-BE49-F238E27FC236}">
                <a16:creationId xmlns:a16="http://schemas.microsoft.com/office/drawing/2014/main" id="{3D39BE6D-EDD4-00FE-B09A-8A578063C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57207"/>
            <a:ext cx="3878898" cy="2763863"/>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Wi-Fi Sensors” Help Robots Map Their Indoor Environment - News">
            <a:extLst>
              <a:ext uri="{FF2B5EF4-FFF2-40B4-BE49-F238E27FC236}">
                <a16:creationId xmlns:a16="http://schemas.microsoft.com/office/drawing/2014/main" id="{8CE5DCD7-41D3-1080-F3B2-5486CE728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680" y="3248819"/>
            <a:ext cx="595376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845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BD12-E0F7-FDB5-968E-8FCB38B5F15F}"/>
              </a:ext>
            </a:extLst>
          </p:cNvPr>
          <p:cNvSpPr>
            <a:spLocks noGrp="1"/>
          </p:cNvSpPr>
          <p:nvPr>
            <p:ph type="title"/>
          </p:nvPr>
        </p:nvSpPr>
        <p:spPr/>
        <p:txBody>
          <a:bodyPr/>
          <a:lstStyle/>
          <a:p>
            <a:r>
              <a:rPr lang="en-US" dirty="0"/>
              <a:t>What is SLAM?</a:t>
            </a:r>
            <a:endParaRPr lang="en-IN" dirty="0"/>
          </a:p>
        </p:txBody>
      </p:sp>
      <p:sp>
        <p:nvSpPr>
          <p:cNvPr id="3" name="Content Placeholder 2">
            <a:extLst>
              <a:ext uri="{FF2B5EF4-FFF2-40B4-BE49-F238E27FC236}">
                <a16:creationId xmlns:a16="http://schemas.microsoft.com/office/drawing/2014/main" id="{C25258D9-AEF3-622A-8227-5601CE35D79D}"/>
              </a:ext>
            </a:extLst>
          </p:cNvPr>
          <p:cNvSpPr>
            <a:spLocks noGrp="1"/>
          </p:cNvSpPr>
          <p:nvPr>
            <p:ph idx="1"/>
          </p:nvPr>
        </p:nvSpPr>
        <p:spPr/>
        <p:txBody>
          <a:bodyPr/>
          <a:lstStyle/>
          <a:p>
            <a:r>
              <a:rPr lang="en-US" altLang="en-US" dirty="0"/>
              <a:t>SLAM is a technique used to build up a map within an unknown environment or a known environment while at the same time keeping track of the current location.</a:t>
            </a:r>
          </a:p>
          <a:p>
            <a:r>
              <a:rPr lang="en-US" dirty="0"/>
              <a:t>The Paradox:</a:t>
            </a:r>
          </a:p>
          <a:p>
            <a:pPr lvl="1">
              <a:buFontTx/>
              <a:buChar char="•"/>
            </a:pPr>
            <a:r>
              <a:rPr lang="en-US" altLang="en-US" sz="2400" dirty="0"/>
              <a:t>In order to build a map, we must know our position</a:t>
            </a:r>
          </a:p>
          <a:p>
            <a:pPr lvl="1">
              <a:buFontTx/>
              <a:buChar char="•"/>
            </a:pPr>
            <a:r>
              <a:rPr lang="en-US" altLang="en-US" sz="2400" dirty="0"/>
              <a:t>To determine our position, we need a map!</a:t>
            </a:r>
          </a:p>
        </p:txBody>
      </p:sp>
      <p:sp>
        <p:nvSpPr>
          <p:cNvPr id="4" name="Date Placeholder 3">
            <a:extLst>
              <a:ext uri="{FF2B5EF4-FFF2-40B4-BE49-F238E27FC236}">
                <a16:creationId xmlns:a16="http://schemas.microsoft.com/office/drawing/2014/main" id="{E4A90493-01C5-9594-ED36-9575FFD4182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7DE927E-0638-C4D1-565D-CEBE7D501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9613C6-AD7D-1086-D63E-16DA1EEF409B}"/>
              </a:ext>
            </a:extLst>
          </p:cNvPr>
          <p:cNvSpPr>
            <a:spLocks noGrp="1"/>
          </p:cNvSpPr>
          <p:nvPr>
            <p:ph type="sldNum" sz="quarter" idx="12"/>
          </p:nvPr>
        </p:nvSpPr>
        <p:spPr/>
        <p:txBody>
          <a:bodyPr/>
          <a:lstStyle/>
          <a:p>
            <a:fld id="{89C13E10-0481-440C-BC01-7029970E33BF}" type="slidenum">
              <a:rPr lang="en-IN" smtClean="0"/>
              <a:t>64</a:t>
            </a:fld>
            <a:endParaRPr lang="en-IN"/>
          </a:p>
        </p:txBody>
      </p:sp>
    </p:spTree>
    <p:extLst>
      <p:ext uri="{BB962C8B-B14F-4D97-AF65-F5344CB8AC3E}">
        <p14:creationId xmlns:p14="http://schemas.microsoft.com/office/powerpoint/2010/main" val="2733144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61CD-13A7-E8D9-FA08-C36B6D3A946B}"/>
              </a:ext>
            </a:extLst>
          </p:cNvPr>
          <p:cNvSpPr>
            <a:spLocks noGrp="1"/>
          </p:cNvSpPr>
          <p:nvPr>
            <p:ph type="title"/>
          </p:nvPr>
        </p:nvSpPr>
        <p:spPr/>
        <p:txBody>
          <a:bodyPr/>
          <a:lstStyle/>
          <a:p>
            <a:r>
              <a:rPr lang="en-IN" dirty="0"/>
              <a:t>Path Planning</a:t>
            </a:r>
          </a:p>
        </p:txBody>
      </p:sp>
      <p:sp>
        <p:nvSpPr>
          <p:cNvPr id="3" name="Content Placeholder 2">
            <a:extLst>
              <a:ext uri="{FF2B5EF4-FFF2-40B4-BE49-F238E27FC236}">
                <a16:creationId xmlns:a16="http://schemas.microsoft.com/office/drawing/2014/main" id="{749DBAA0-9463-06FC-692C-9DB552DBB8DB}"/>
              </a:ext>
            </a:extLst>
          </p:cNvPr>
          <p:cNvSpPr>
            <a:spLocks noGrp="1"/>
          </p:cNvSpPr>
          <p:nvPr>
            <p:ph idx="1"/>
          </p:nvPr>
        </p:nvSpPr>
        <p:spPr/>
        <p:txBody>
          <a:bodyPr/>
          <a:lstStyle/>
          <a:p>
            <a:r>
              <a:rPr lang="en-US" dirty="0"/>
              <a:t>Once the robot's location and the destination are known, path planning algorithms determine the optimal path to reach the goal while avoiding obstacles and adhering to safety constraints.</a:t>
            </a:r>
          </a:p>
          <a:p>
            <a:endParaRPr lang="en-IN" dirty="0"/>
          </a:p>
        </p:txBody>
      </p:sp>
      <p:sp>
        <p:nvSpPr>
          <p:cNvPr id="4" name="Date Placeholder 3">
            <a:extLst>
              <a:ext uri="{FF2B5EF4-FFF2-40B4-BE49-F238E27FC236}">
                <a16:creationId xmlns:a16="http://schemas.microsoft.com/office/drawing/2014/main" id="{22EC2546-F7C8-2196-1D20-45950D8CC8BE}"/>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0AEE818-626C-046C-E6F4-584AB6C0B11D}"/>
              </a:ext>
            </a:extLst>
          </p:cNvPr>
          <p:cNvSpPr>
            <a:spLocks noGrp="1"/>
          </p:cNvSpPr>
          <p:nvPr>
            <p:ph type="ftr" sz="quarter" idx="11"/>
          </p:nvPr>
        </p:nvSpPr>
        <p:spPr>
          <a:xfrm>
            <a:off x="2067939" y="6394923"/>
            <a:ext cx="8056123" cy="365125"/>
          </a:xfrm>
        </p:spPr>
        <p:txBody>
          <a:bodyPr/>
          <a:lstStyle/>
          <a:p>
            <a:r>
              <a:rPr lang="en-IN" dirty="0"/>
              <a:t>https://www.mdpi.com/sensors/sensors-21-07898/article_deploy/html/images/sensors-21-07898-g005.png</a:t>
            </a:r>
          </a:p>
        </p:txBody>
      </p:sp>
      <p:sp>
        <p:nvSpPr>
          <p:cNvPr id="6" name="Slide Number Placeholder 5">
            <a:extLst>
              <a:ext uri="{FF2B5EF4-FFF2-40B4-BE49-F238E27FC236}">
                <a16:creationId xmlns:a16="http://schemas.microsoft.com/office/drawing/2014/main" id="{F9469567-17B7-BA92-4181-EF721D7DE272}"/>
              </a:ext>
            </a:extLst>
          </p:cNvPr>
          <p:cNvSpPr>
            <a:spLocks noGrp="1"/>
          </p:cNvSpPr>
          <p:nvPr>
            <p:ph type="sldNum" sz="quarter" idx="12"/>
          </p:nvPr>
        </p:nvSpPr>
        <p:spPr/>
        <p:txBody>
          <a:bodyPr/>
          <a:lstStyle/>
          <a:p>
            <a:fld id="{89C13E10-0481-440C-BC01-7029970E33BF}" type="slidenum">
              <a:rPr lang="en-IN" smtClean="0"/>
              <a:t>65</a:t>
            </a:fld>
            <a:endParaRPr lang="en-IN"/>
          </a:p>
        </p:txBody>
      </p:sp>
      <p:pic>
        <p:nvPicPr>
          <p:cNvPr id="4098" name="Picture 2" descr="Sensors | Free Full-Text | Path Planning for Autonomous ...">
            <a:extLst>
              <a:ext uri="{FF2B5EF4-FFF2-40B4-BE49-F238E27FC236}">
                <a16:creationId xmlns:a16="http://schemas.microsoft.com/office/drawing/2014/main" id="{006682EE-A85E-E1C5-E1DB-200033A7D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698" y="3249718"/>
            <a:ext cx="8336604" cy="3062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52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D434308-0C6E-9811-4853-D6FB7773A5FB}"/>
              </a:ext>
            </a:extLst>
          </p:cNvPr>
          <p:cNvPicPr>
            <a:picLocks noGrp="1" noChangeAspect="1"/>
          </p:cNvPicPr>
          <p:nvPr>
            <p:ph idx="1"/>
          </p:nvPr>
        </p:nvPicPr>
        <p:blipFill>
          <a:blip r:embed="rId3"/>
          <a:stretch>
            <a:fillRect/>
          </a:stretch>
        </p:blipFill>
        <p:spPr>
          <a:xfrm>
            <a:off x="2605616" y="811212"/>
            <a:ext cx="6980767" cy="5235575"/>
          </a:xfrm>
        </p:spPr>
      </p:pic>
      <p:sp>
        <p:nvSpPr>
          <p:cNvPr id="4" name="Date Placeholder 3">
            <a:extLst>
              <a:ext uri="{FF2B5EF4-FFF2-40B4-BE49-F238E27FC236}">
                <a16:creationId xmlns:a16="http://schemas.microsoft.com/office/drawing/2014/main" id="{443680B9-D230-66F5-45EB-98CA11D7DDAD}"/>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814CB9A-732D-9B94-F55D-F7C75EF683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BD21B-84B6-6747-A1B5-05416F065DB0}"/>
              </a:ext>
            </a:extLst>
          </p:cNvPr>
          <p:cNvSpPr>
            <a:spLocks noGrp="1"/>
          </p:cNvSpPr>
          <p:nvPr>
            <p:ph type="sldNum" sz="quarter" idx="12"/>
          </p:nvPr>
        </p:nvSpPr>
        <p:spPr/>
        <p:txBody>
          <a:bodyPr/>
          <a:lstStyle/>
          <a:p>
            <a:fld id="{89C13E10-0481-440C-BC01-7029970E33BF}" type="slidenum">
              <a:rPr lang="en-IN" smtClean="0"/>
              <a:t>66</a:t>
            </a:fld>
            <a:endParaRPr lang="en-IN"/>
          </a:p>
        </p:txBody>
      </p:sp>
      <p:grpSp>
        <p:nvGrpSpPr>
          <p:cNvPr id="16" name="Group 15">
            <a:extLst>
              <a:ext uri="{FF2B5EF4-FFF2-40B4-BE49-F238E27FC236}">
                <a16:creationId xmlns:a16="http://schemas.microsoft.com/office/drawing/2014/main" id="{EAB01B07-3A5D-B179-E748-862F8A0130C0}"/>
              </a:ext>
            </a:extLst>
          </p:cNvPr>
          <p:cNvGrpSpPr/>
          <p:nvPr/>
        </p:nvGrpSpPr>
        <p:grpSpPr>
          <a:xfrm>
            <a:off x="3679097" y="1657303"/>
            <a:ext cx="603360" cy="476280"/>
            <a:chOff x="3679097" y="1657303"/>
            <a:chExt cx="603360" cy="47628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90F8F1C2-78CC-A930-D3FC-5080446989CE}"/>
                    </a:ext>
                  </a:extLst>
                </p14:cNvPr>
                <p14:cNvContentPartPr/>
                <p14:nvPr/>
              </p14:nvContentPartPr>
              <p14:xfrm>
                <a:off x="4135577" y="1657303"/>
                <a:ext cx="146880" cy="193320"/>
              </p14:xfrm>
            </p:contentPart>
          </mc:Choice>
          <mc:Fallback xmlns="">
            <p:pic>
              <p:nvPicPr>
                <p:cNvPr id="13" name="Ink 12">
                  <a:extLst>
                    <a:ext uri="{FF2B5EF4-FFF2-40B4-BE49-F238E27FC236}">
                      <a16:creationId xmlns:a16="http://schemas.microsoft.com/office/drawing/2014/main" id="{90F8F1C2-78CC-A930-D3FC-5080446989CE}"/>
                    </a:ext>
                  </a:extLst>
                </p:cNvPr>
                <p:cNvPicPr/>
                <p:nvPr/>
              </p:nvPicPr>
              <p:blipFill>
                <a:blip r:embed="rId5"/>
                <a:stretch>
                  <a:fillRect/>
                </a:stretch>
              </p:blipFill>
              <p:spPr>
                <a:xfrm>
                  <a:off x="4072937" y="1279663"/>
                  <a:ext cx="272520" cy="94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CA24F812-BD4E-1357-BC57-5E022DA92357}"/>
                    </a:ext>
                  </a:extLst>
                </p14:cNvPr>
                <p14:cNvContentPartPr/>
                <p14:nvPr/>
              </p14:nvContentPartPr>
              <p14:xfrm>
                <a:off x="3679097" y="2052223"/>
                <a:ext cx="81720" cy="81360"/>
              </p14:xfrm>
            </p:contentPart>
          </mc:Choice>
          <mc:Fallback xmlns="">
            <p:pic>
              <p:nvPicPr>
                <p:cNvPr id="3" name="Ink 2">
                  <a:extLst>
                    <a:ext uri="{FF2B5EF4-FFF2-40B4-BE49-F238E27FC236}">
                      <a16:creationId xmlns:a16="http://schemas.microsoft.com/office/drawing/2014/main" id="{CA24F812-BD4E-1357-BC57-5E022DA92357}"/>
                    </a:ext>
                  </a:extLst>
                </p:cNvPr>
                <p:cNvPicPr/>
                <p:nvPr/>
              </p:nvPicPr>
              <p:blipFill>
                <a:blip r:embed="rId7"/>
                <a:stretch>
                  <a:fillRect/>
                </a:stretch>
              </p:blipFill>
              <p:spPr>
                <a:xfrm>
                  <a:off x="3616097" y="1674223"/>
                  <a:ext cx="207360" cy="83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59417DA4-F2C6-D0A8-0055-B9C15E03E048}"/>
                    </a:ext>
                  </a:extLst>
                </p14:cNvPr>
                <p14:cNvContentPartPr/>
                <p14:nvPr/>
              </p14:nvContentPartPr>
              <p14:xfrm>
                <a:off x="3722657" y="1987783"/>
                <a:ext cx="139680" cy="26640"/>
              </p14:xfrm>
            </p:contentPart>
          </mc:Choice>
          <mc:Fallback xmlns="">
            <p:pic>
              <p:nvPicPr>
                <p:cNvPr id="7" name="Ink 6">
                  <a:extLst>
                    <a:ext uri="{FF2B5EF4-FFF2-40B4-BE49-F238E27FC236}">
                      <a16:creationId xmlns:a16="http://schemas.microsoft.com/office/drawing/2014/main" id="{59417DA4-F2C6-D0A8-0055-B9C15E03E048}"/>
                    </a:ext>
                  </a:extLst>
                </p:cNvPr>
                <p:cNvPicPr/>
                <p:nvPr/>
              </p:nvPicPr>
              <p:blipFill>
                <a:blip r:embed="rId9"/>
                <a:stretch>
                  <a:fillRect/>
                </a:stretch>
              </p:blipFill>
              <p:spPr>
                <a:xfrm>
                  <a:off x="3660017" y="1609783"/>
                  <a:ext cx="265320" cy="78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9" name="Ink 8">
                  <a:extLst>
                    <a:ext uri="{FF2B5EF4-FFF2-40B4-BE49-F238E27FC236}">
                      <a16:creationId xmlns:a16="http://schemas.microsoft.com/office/drawing/2014/main" id="{FB4BD48A-8B66-3DC8-B438-60A6D06B30FA}"/>
                    </a:ext>
                  </a:extLst>
                </p14:cNvPr>
                <p14:cNvContentPartPr/>
                <p14:nvPr/>
              </p14:nvContentPartPr>
              <p14:xfrm>
                <a:off x="3792857" y="1926583"/>
                <a:ext cx="104760" cy="112320"/>
              </p14:xfrm>
            </p:contentPart>
          </mc:Choice>
          <mc:Fallback xmlns="">
            <p:pic>
              <p:nvPicPr>
                <p:cNvPr id="9" name="Ink 8">
                  <a:extLst>
                    <a:ext uri="{FF2B5EF4-FFF2-40B4-BE49-F238E27FC236}">
                      <a16:creationId xmlns:a16="http://schemas.microsoft.com/office/drawing/2014/main" id="{FB4BD48A-8B66-3DC8-B438-60A6D06B30FA}"/>
                    </a:ext>
                  </a:extLst>
                </p:cNvPr>
                <p:cNvPicPr/>
                <p:nvPr/>
              </p:nvPicPr>
              <p:blipFill>
                <a:blip r:embed="rId11"/>
                <a:stretch>
                  <a:fillRect/>
                </a:stretch>
              </p:blipFill>
              <p:spPr>
                <a:xfrm>
                  <a:off x="3729857" y="1548583"/>
                  <a:ext cx="230400" cy="86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83C96A24-8712-FE1B-9C4B-601A7180B556}"/>
                    </a:ext>
                  </a:extLst>
                </p14:cNvPr>
                <p14:cNvContentPartPr/>
                <p14:nvPr/>
              </p14:nvContentPartPr>
              <p14:xfrm>
                <a:off x="3845417" y="1871863"/>
                <a:ext cx="117360" cy="68040"/>
              </p14:xfrm>
            </p:contentPart>
          </mc:Choice>
          <mc:Fallback xmlns="">
            <p:pic>
              <p:nvPicPr>
                <p:cNvPr id="10" name="Ink 9">
                  <a:extLst>
                    <a:ext uri="{FF2B5EF4-FFF2-40B4-BE49-F238E27FC236}">
                      <a16:creationId xmlns:a16="http://schemas.microsoft.com/office/drawing/2014/main" id="{83C96A24-8712-FE1B-9C4B-601A7180B556}"/>
                    </a:ext>
                  </a:extLst>
                </p:cNvPr>
                <p:cNvPicPr/>
                <p:nvPr/>
              </p:nvPicPr>
              <p:blipFill>
                <a:blip r:embed="rId13"/>
                <a:stretch>
                  <a:fillRect/>
                </a:stretch>
              </p:blipFill>
              <p:spPr>
                <a:xfrm>
                  <a:off x="3782417" y="1494223"/>
                  <a:ext cx="243000" cy="8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C6541C37-AADE-8271-E587-CBA8D42384A4}"/>
                    </a:ext>
                  </a:extLst>
                </p14:cNvPr>
                <p14:cNvContentPartPr/>
                <p14:nvPr/>
              </p14:nvContentPartPr>
              <p14:xfrm>
                <a:off x="3763697" y="1770703"/>
                <a:ext cx="325800" cy="191160"/>
              </p14:xfrm>
            </p:contentPart>
          </mc:Choice>
          <mc:Fallback xmlns="">
            <p:pic>
              <p:nvPicPr>
                <p:cNvPr id="11" name="Ink 10">
                  <a:extLst>
                    <a:ext uri="{FF2B5EF4-FFF2-40B4-BE49-F238E27FC236}">
                      <a16:creationId xmlns:a16="http://schemas.microsoft.com/office/drawing/2014/main" id="{C6541C37-AADE-8271-E587-CBA8D42384A4}"/>
                    </a:ext>
                  </a:extLst>
                </p:cNvPr>
                <p:cNvPicPr/>
                <p:nvPr/>
              </p:nvPicPr>
              <p:blipFill>
                <a:blip r:embed="rId15"/>
                <a:stretch>
                  <a:fillRect/>
                </a:stretch>
              </p:blipFill>
              <p:spPr>
                <a:xfrm>
                  <a:off x="3701057" y="1393063"/>
                  <a:ext cx="451440" cy="9468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4" name="Ink 13">
                <a:extLst>
                  <a:ext uri="{FF2B5EF4-FFF2-40B4-BE49-F238E27FC236}">
                    <a16:creationId xmlns:a16="http://schemas.microsoft.com/office/drawing/2014/main" id="{9922FBC6-AB56-97FC-CBAD-430EAE79EFDA}"/>
                  </a:ext>
                </a:extLst>
              </p14:cNvPr>
              <p14:cNvContentPartPr/>
              <p14:nvPr/>
            </p14:nvContentPartPr>
            <p14:xfrm>
              <a:off x="4151417" y="1532023"/>
              <a:ext cx="205200" cy="168840"/>
            </p14:xfrm>
          </p:contentPart>
        </mc:Choice>
        <mc:Fallback xmlns="">
          <p:pic>
            <p:nvPicPr>
              <p:cNvPr id="14" name="Ink 13">
                <a:extLst>
                  <a:ext uri="{FF2B5EF4-FFF2-40B4-BE49-F238E27FC236}">
                    <a16:creationId xmlns:a16="http://schemas.microsoft.com/office/drawing/2014/main" id="{9922FBC6-AB56-97FC-CBAD-430EAE79EFDA}"/>
                  </a:ext>
                </a:extLst>
              </p:cNvPr>
              <p:cNvPicPr/>
              <p:nvPr/>
            </p:nvPicPr>
            <p:blipFill>
              <a:blip r:embed="rId17"/>
              <a:stretch>
                <a:fillRect/>
              </a:stretch>
            </p:blipFill>
            <p:spPr>
              <a:xfrm>
                <a:off x="4088417" y="1154023"/>
                <a:ext cx="33084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2CA55A9F-BA99-3B40-1817-C63FD4460677}"/>
                  </a:ext>
                </a:extLst>
              </p14:cNvPr>
              <p14:cNvContentPartPr/>
              <p14:nvPr/>
            </p14:nvContentPartPr>
            <p14:xfrm>
              <a:off x="3685217" y="1614463"/>
              <a:ext cx="681840" cy="482760"/>
            </p14:xfrm>
          </p:contentPart>
        </mc:Choice>
        <mc:Fallback xmlns="">
          <p:pic>
            <p:nvPicPr>
              <p:cNvPr id="17" name="Ink 16">
                <a:extLst>
                  <a:ext uri="{FF2B5EF4-FFF2-40B4-BE49-F238E27FC236}">
                    <a16:creationId xmlns:a16="http://schemas.microsoft.com/office/drawing/2014/main" id="{2CA55A9F-BA99-3B40-1817-C63FD4460677}"/>
                  </a:ext>
                </a:extLst>
              </p:cNvPr>
              <p:cNvPicPr/>
              <p:nvPr/>
            </p:nvPicPr>
            <p:blipFill>
              <a:blip r:embed="rId19"/>
              <a:stretch>
                <a:fillRect/>
              </a:stretch>
            </p:blipFill>
            <p:spPr>
              <a:xfrm>
                <a:off x="3622577" y="1551463"/>
                <a:ext cx="80748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D0E81BF9-C296-B208-1236-85E24286B5F9}"/>
                  </a:ext>
                </a:extLst>
              </p14:cNvPr>
              <p14:cNvContentPartPr/>
              <p14:nvPr/>
            </p14:nvContentPartPr>
            <p14:xfrm>
              <a:off x="4963577" y="1506463"/>
              <a:ext cx="1426680" cy="6840"/>
            </p14:xfrm>
          </p:contentPart>
        </mc:Choice>
        <mc:Fallback xmlns="">
          <p:pic>
            <p:nvPicPr>
              <p:cNvPr id="18" name="Ink 17">
                <a:extLst>
                  <a:ext uri="{FF2B5EF4-FFF2-40B4-BE49-F238E27FC236}">
                    <a16:creationId xmlns:a16="http://schemas.microsoft.com/office/drawing/2014/main" id="{D0E81BF9-C296-B208-1236-85E24286B5F9}"/>
                  </a:ext>
                </a:extLst>
              </p:cNvPr>
              <p:cNvPicPr/>
              <p:nvPr/>
            </p:nvPicPr>
            <p:blipFill>
              <a:blip r:embed="rId21"/>
              <a:stretch>
                <a:fillRect/>
              </a:stretch>
            </p:blipFill>
            <p:spPr>
              <a:xfrm>
                <a:off x="4900937" y="1443823"/>
                <a:ext cx="1552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CFF10260-45DA-3B8C-F02B-A8CA4535A34C}"/>
                  </a:ext>
                </a:extLst>
              </p14:cNvPr>
              <p14:cNvContentPartPr/>
              <p14:nvPr/>
            </p14:nvContentPartPr>
            <p14:xfrm>
              <a:off x="5072657" y="1770343"/>
              <a:ext cx="1575000" cy="1016640"/>
            </p14:xfrm>
          </p:contentPart>
        </mc:Choice>
        <mc:Fallback xmlns="">
          <p:pic>
            <p:nvPicPr>
              <p:cNvPr id="19" name="Ink 18">
                <a:extLst>
                  <a:ext uri="{FF2B5EF4-FFF2-40B4-BE49-F238E27FC236}">
                    <a16:creationId xmlns:a16="http://schemas.microsoft.com/office/drawing/2014/main" id="{CFF10260-45DA-3B8C-F02B-A8CA4535A34C}"/>
                  </a:ext>
                </a:extLst>
              </p:cNvPr>
              <p:cNvPicPr/>
              <p:nvPr/>
            </p:nvPicPr>
            <p:blipFill>
              <a:blip r:embed="rId23"/>
              <a:stretch>
                <a:fillRect/>
              </a:stretch>
            </p:blipFill>
            <p:spPr>
              <a:xfrm>
                <a:off x="5010017" y="1707343"/>
                <a:ext cx="1700640" cy="1142280"/>
              </a:xfrm>
              <a:prstGeom prst="rect">
                <a:avLst/>
              </a:prstGeom>
            </p:spPr>
          </p:pic>
        </mc:Fallback>
      </mc:AlternateContent>
      <p:grpSp>
        <p:nvGrpSpPr>
          <p:cNvPr id="23" name="Group 22">
            <a:extLst>
              <a:ext uri="{FF2B5EF4-FFF2-40B4-BE49-F238E27FC236}">
                <a16:creationId xmlns:a16="http://schemas.microsoft.com/office/drawing/2014/main" id="{DFD05D4A-3637-F81A-6529-7AF5A0FCB6A5}"/>
              </a:ext>
            </a:extLst>
          </p:cNvPr>
          <p:cNvGrpSpPr/>
          <p:nvPr/>
        </p:nvGrpSpPr>
        <p:grpSpPr>
          <a:xfrm>
            <a:off x="4931177" y="3113143"/>
            <a:ext cx="1463400" cy="11520"/>
            <a:chOff x="4931177" y="3113143"/>
            <a:chExt cx="1463400" cy="1152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2EE4B1AA-6D51-FA0B-3DA2-C889DCF83E85}"/>
                    </a:ext>
                  </a:extLst>
                </p14:cNvPr>
                <p14:cNvContentPartPr/>
                <p14:nvPr/>
              </p14:nvContentPartPr>
              <p14:xfrm>
                <a:off x="4931177" y="3113143"/>
                <a:ext cx="360" cy="360"/>
              </p14:xfrm>
            </p:contentPart>
          </mc:Choice>
          <mc:Fallback xmlns="">
            <p:pic>
              <p:nvPicPr>
                <p:cNvPr id="20" name="Ink 19">
                  <a:extLst>
                    <a:ext uri="{FF2B5EF4-FFF2-40B4-BE49-F238E27FC236}">
                      <a16:creationId xmlns:a16="http://schemas.microsoft.com/office/drawing/2014/main" id="{2EE4B1AA-6D51-FA0B-3DA2-C889DCF83E85}"/>
                    </a:ext>
                  </a:extLst>
                </p:cNvPr>
                <p:cNvPicPr/>
                <p:nvPr/>
              </p:nvPicPr>
              <p:blipFill>
                <a:blip r:embed="rId25"/>
                <a:stretch>
                  <a:fillRect/>
                </a:stretch>
              </p:blipFill>
              <p:spPr>
                <a:xfrm>
                  <a:off x="4868537" y="305014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A06D32A3-36D9-076D-B0E9-855023A38F0C}"/>
                    </a:ext>
                  </a:extLst>
                </p14:cNvPr>
                <p14:cNvContentPartPr/>
                <p14:nvPr/>
              </p14:nvContentPartPr>
              <p14:xfrm>
                <a:off x="5029097" y="3124303"/>
                <a:ext cx="360" cy="360"/>
              </p14:xfrm>
            </p:contentPart>
          </mc:Choice>
          <mc:Fallback xmlns="">
            <p:pic>
              <p:nvPicPr>
                <p:cNvPr id="21" name="Ink 20">
                  <a:extLst>
                    <a:ext uri="{FF2B5EF4-FFF2-40B4-BE49-F238E27FC236}">
                      <a16:creationId xmlns:a16="http://schemas.microsoft.com/office/drawing/2014/main" id="{A06D32A3-36D9-076D-B0E9-855023A38F0C}"/>
                    </a:ext>
                  </a:extLst>
                </p:cNvPr>
                <p:cNvPicPr/>
                <p:nvPr/>
              </p:nvPicPr>
              <p:blipFill>
                <a:blip r:embed="rId25"/>
                <a:stretch>
                  <a:fillRect/>
                </a:stretch>
              </p:blipFill>
              <p:spPr>
                <a:xfrm>
                  <a:off x="4966097" y="30613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490AD46A-B894-36EE-4A7C-8F88CB965CAC}"/>
                    </a:ext>
                  </a:extLst>
                </p14:cNvPr>
                <p14:cNvContentPartPr/>
                <p14:nvPr/>
              </p14:nvContentPartPr>
              <p14:xfrm>
                <a:off x="5115857" y="3117463"/>
                <a:ext cx="1278720" cy="7200"/>
              </p14:xfrm>
            </p:contentPart>
          </mc:Choice>
          <mc:Fallback xmlns="">
            <p:pic>
              <p:nvPicPr>
                <p:cNvPr id="22" name="Ink 21">
                  <a:extLst>
                    <a:ext uri="{FF2B5EF4-FFF2-40B4-BE49-F238E27FC236}">
                      <a16:creationId xmlns:a16="http://schemas.microsoft.com/office/drawing/2014/main" id="{490AD46A-B894-36EE-4A7C-8F88CB965CAC}"/>
                    </a:ext>
                  </a:extLst>
                </p:cNvPr>
                <p:cNvPicPr/>
                <p:nvPr/>
              </p:nvPicPr>
              <p:blipFill>
                <a:blip r:embed="rId28"/>
                <a:stretch>
                  <a:fillRect/>
                </a:stretch>
              </p:blipFill>
              <p:spPr>
                <a:xfrm>
                  <a:off x="5053217" y="3054463"/>
                  <a:ext cx="140436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58B5455-D36D-F605-9BB8-F6347D7EB511}"/>
                  </a:ext>
                </a:extLst>
              </p14:cNvPr>
              <p14:cNvContentPartPr/>
              <p14:nvPr/>
            </p14:nvContentPartPr>
            <p14:xfrm>
              <a:off x="7162817" y="2412943"/>
              <a:ext cx="1678320" cy="744120"/>
            </p14:xfrm>
          </p:contentPart>
        </mc:Choice>
        <mc:Fallback xmlns="">
          <p:pic>
            <p:nvPicPr>
              <p:cNvPr id="24" name="Ink 23">
                <a:extLst>
                  <a:ext uri="{FF2B5EF4-FFF2-40B4-BE49-F238E27FC236}">
                    <a16:creationId xmlns:a16="http://schemas.microsoft.com/office/drawing/2014/main" id="{B58B5455-D36D-F605-9BB8-F6347D7EB511}"/>
                  </a:ext>
                </a:extLst>
              </p:cNvPr>
              <p:cNvPicPr/>
              <p:nvPr/>
            </p:nvPicPr>
            <p:blipFill>
              <a:blip r:embed="rId30"/>
              <a:stretch>
                <a:fillRect/>
              </a:stretch>
            </p:blipFill>
            <p:spPr>
              <a:xfrm>
                <a:off x="7099817" y="2350303"/>
                <a:ext cx="180396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39919AA4-BFCF-ACA2-112F-5DCF3E4AA8C3}"/>
                  </a:ext>
                </a:extLst>
              </p14:cNvPr>
              <p14:cNvContentPartPr/>
              <p14:nvPr/>
            </p14:nvContentPartPr>
            <p14:xfrm>
              <a:off x="8773457" y="2394583"/>
              <a:ext cx="360" cy="360"/>
            </p14:xfrm>
          </p:contentPart>
        </mc:Choice>
        <mc:Fallback xmlns="">
          <p:pic>
            <p:nvPicPr>
              <p:cNvPr id="25" name="Ink 24">
                <a:extLst>
                  <a:ext uri="{FF2B5EF4-FFF2-40B4-BE49-F238E27FC236}">
                    <a16:creationId xmlns:a16="http://schemas.microsoft.com/office/drawing/2014/main" id="{39919AA4-BFCF-ACA2-112F-5DCF3E4AA8C3}"/>
                  </a:ext>
                </a:extLst>
              </p:cNvPr>
              <p:cNvPicPr/>
              <p:nvPr/>
            </p:nvPicPr>
            <p:blipFill>
              <a:blip r:embed="rId25"/>
              <a:stretch>
                <a:fillRect/>
              </a:stretch>
            </p:blipFill>
            <p:spPr>
              <a:xfrm>
                <a:off x="8710817" y="233158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26F8A8B-381C-1E02-BF74-9FEC798BB901}"/>
                  </a:ext>
                </a:extLst>
              </p14:cNvPr>
              <p14:cNvContentPartPr/>
              <p14:nvPr/>
            </p14:nvContentPartPr>
            <p14:xfrm>
              <a:off x="6191177" y="3897583"/>
              <a:ext cx="2992320" cy="1683720"/>
            </p14:xfrm>
          </p:contentPart>
        </mc:Choice>
        <mc:Fallback xmlns="">
          <p:pic>
            <p:nvPicPr>
              <p:cNvPr id="26" name="Ink 25">
                <a:extLst>
                  <a:ext uri="{FF2B5EF4-FFF2-40B4-BE49-F238E27FC236}">
                    <a16:creationId xmlns:a16="http://schemas.microsoft.com/office/drawing/2014/main" id="{926F8A8B-381C-1E02-BF74-9FEC798BB901}"/>
                  </a:ext>
                </a:extLst>
              </p:cNvPr>
              <p:cNvPicPr/>
              <p:nvPr/>
            </p:nvPicPr>
            <p:blipFill>
              <a:blip r:embed="rId33"/>
              <a:stretch>
                <a:fillRect/>
              </a:stretch>
            </p:blipFill>
            <p:spPr>
              <a:xfrm>
                <a:off x="6128537" y="3834943"/>
                <a:ext cx="3117960" cy="1809360"/>
              </a:xfrm>
              <a:prstGeom prst="rect">
                <a:avLst/>
              </a:prstGeom>
            </p:spPr>
          </p:pic>
        </mc:Fallback>
      </mc:AlternateContent>
      <p:grpSp>
        <p:nvGrpSpPr>
          <p:cNvPr id="31" name="Group 30">
            <a:extLst>
              <a:ext uri="{FF2B5EF4-FFF2-40B4-BE49-F238E27FC236}">
                <a16:creationId xmlns:a16="http://schemas.microsoft.com/office/drawing/2014/main" id="{5260D695-09AB-21F6-35DE-C04863985E0F}"/>
              </a:ext>
            </a:extLst>
          </p:cNvPr>
          <p:cNvGrpSpPr/>
          <p:nvPr/>
        </p:nvGrpSpPr>
        <p:grpSpPr>
          <a:xfrm>
            <a:off x="6581057" y="4037983"/>
            <a:ext cx="2802960" cy="969840"/>
            <a:chOff x="6581057" y="4037983"/>
            <a:chExt cx="2802960" cy="969840"/>
          </a:xfrm>
        </p:grpSpPr>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7767CAC3-2346-55BA-22B2-54B85B7443FD}"/>
                    </a:ext>
                  </a:extLst>
                </p14:cNvPr>
                <p14:cNvContentPartPr/>
                <p14:nvPr/>
              </p14:nvContentPartPr>
              <p14:xfrm>
                <a:off x="7969577" y="4298623"/>
                <a:ext cx="869400" cy="709200"/>
              </p14:xfrm>
            </p:contentPart>
          </mc:Choice>
          <mc:Fallback xmlns="">
            <p:pic>
              <p:nvPicPr>
                <p:cNvPr id="27" name="Ink 26">
                  <a:extLst>
                    <a:ext uri="{FF2B5EF4-FFF2-40B4-BE49-F238E27FC236}">
                      <a16:creationId xmlns:a16="http://schemas.microsoft.com/office/drawing/2014/main" id="{7767CAC3-2346-55BA-22B2-54B85B7443FD}"/>
                    </a:ext>
                  </a:extLst>
                </p:cNvPr>
                <p:cNvPicPr/>
                <p:nvPr/>
              </p:nvPicPr>
              <p:blipFill>
                <a:blip r:embed="rId35"/>
                <a:stretch>
                  <a:fillRect/>
                </a:stretch>
              </p:blipFill>
              <p:spPr>
                <a:xfrm>
                  <a:off x="7906937" y="4235623"/>
                  <a:ext cx="995040" cy="83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A57B18A6-BDD9-A396-77D3-63A4B5492A11}"/>
                    </a:ext>
                  </a:extLst>
                </p14:cNvPr>
                <p14:cNvContentPartPr/>
                <p14:nvPr/>
              </p14:nvContentPartPr>
              <p14:xfrm>
                <a:off x="8766977" y="4430743"/>
                <a:ext cx="617040" cy="11160"/>
              </p14:xfrm>
            </p:contentPart>
          </mc:Choice>
          <mc:Fallback xmlns="">
            <p:pic>
              <p:nvPicPr>
                <p:cNvPr id="28" name="Ink 27">
                  <a:extLst>
                    <a:ext uri="{FF2B5EF4-FFF2-40B4-BE49-F238E27FC236}">
                      <a16:creationId xmlns:a16="http://schemas.microsoft.com/office/drawing/2014/main" id="{A57B18A6-BDD9-A396-77D3-63A4B5492A11}"/>
                    </a:ext>
                  </a:extLst>
                </p:cNvPr>
                <p:cNvPicPr/>
                <p:nvPr/>
              </p:nvPicPr>
              <p:blipFill>
                <a:blip r:embed="rId37"/>
                <a:stretch>
                  <a:fillRect/>
                </a:stretch>
              </p:blipFill>
              <p:spPr>
                <a:xfrm>
                  <a:off x="8703977" y="4367743"/>
                  <a:ext cx="74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D504861E-3C5B-0582-8EDF-D24576232C83}"/>
                    </a:ext>
                  </a:extLst>
                </p14:cNvPr>
                <p14:cNvContentPartPr/>
                <p14:nvPr/>
              </p14:nvContentPartPr>
              <p14:xfrm>
                <a:off x="6581057" y="4037983"/>
                <a:ext cx="2438280" cy="816840"/>
              </p14:xfrm>
            </p:contentPart>
          </mc:Choice>
          <mc:Fallback xmlns="">
            <p:pic>
              <p:nvPicPr>
                <p:cNvPr id="30" name="Ink 29">
                  <a:extLst>
                    <a:ext uri="{FF2B5EF4-FFF2-40B4-BE49-F238E27FC236}">
                      <a16:creationId xmlns:a16="http://schemas.microsoft.com/office/drawing/2014/main" id="{D504861E-3C5B-0582-8EDF-D24576232C83}"/>
                    </a:ext>
                  </a:extLst>
                </p:cNvPr>
                <p:cNvPicPr/>
                <p:nvPr/>
              </p:nvPicPr>
              <p:blipFill>
                <a:blip r:embed="rId39"/>
                <a:stretch>
                  <a:fillRect/>
                </a:stretch>
              </p:blipFill>
              <p:spPr>
                <a:xfrm>
                  <a:off x="6518417" y="3975343"/>
                  <a:ext cx="2563920" cy="942480"/>
                </a:xfrm>
                <a:prstGeom prst="rect">
                  <a:avLst/>
                </a:prstGeom>
              </p:spPr>
            </p:pic>
          </mc:Fallback>
        </mc:AlternateContent>
      </p:grpSp>
    </p:spTree>
    <p:extLst>
      <p:ext uri="{BB962C8B-B14F-4D97-AF65-F5344CB8AC3E}">
        <p14:creationId xmlns:p14="http://schemas.microsoft.com/office/powerpoint/2010/main" val="2842942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64106C-F051-EEA6-8E1B-F1EB940FD2D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B3E297F-00CC-1D9B-CE42-F0A2D646E4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5FA43E-D153-19C5-BC18-5C574292EFB2}"/>
              </a:ext>
            </a:extLst>
          </p:cNvPr>
          <p:cNvSpPr>
            <a:spLocks noGrp="1"/>
          </p:cNvSpPr>
          <p:nvPr>
            <p:ph type="sldNum" sz="quarter" idx="12"/>
          </p:nvPr>
        </p:nvSpPr>
        <p:spPr/>
        <p:txBody>
          <a:bodyPr/>
          <a:lstStyle/>
          <a:p>
            <a:fld id="{89C13E10-0481-440C-BC01-7029970E33BF}" type="slidenum">
              <a:rPr lang="en-IN" smtClean="0"/>
              <a:t>67</a:t>
            </a:fld>
            <a:endParaRPr lang="en-IN"/>
          </a:p>
        </p:txBody>
      </p:sp>
      <p:pic>
        <p:nvPicPr>
          <p:cNvPr id="7" name="Content Placeholder 7">
            <a:extLst>
              <a:ext uri="{FF2B5EF4-FFF2-40B4-BE49-F238E27FC236}">
                <a16:creationId xmlns:a16="http://schemas.microsoft.com/office/drawing/2014/main" id="{26102128-70C0-9514-D732-EB4BA470CC3C}"/>
              </a:ext>
            </a:extLst>
          </p:cNvPr>
          <p:cNvPicPr>
            <a:picLocks noChangeAspect="1"/>
          </p:cNvPicPr>
          <p:nvPr/>
        </p:nvPicPr>
        <p:blipFill>
          <a:blip r:embed="rId2"/>
          <a:stretch>
            <a:fillRect/>
          </a:stretch>
        </p:blipFill>
        <p:spPr>
          <a:xfrm>
            <a:off x="2605616" y="811212"/>
            <a:ext cx="6980767" cy="5235575"/>
          </a:xfrm>
          <a:prstGeom prst="rect">
            <a:avLst/>
          </a:prstGeom>
        </p:spPr>
      </p:pic>
    </p:spTree>
    <p:extLst>
      <p:ext uri="{BB962C8B-B14F-4D97-AF65-F5344CB8AC3E}">
        <p14:creationId xmlns:p14="http://schemas.microsoft.com/office/powerpoint/2010/main" val="835316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C0B1-7899-BD3D-8951-D9EB8A52500E}"/>
              </a:ext>
            </a:extLst>
          </p:cNvPr>
          <p:cNvSpPr>
            <a:spLocks noGrp="1"/>
          </p:cNvSpPr>
          <p:nvPr>
            <p:ph type="title"/>
          </p:nvPr>
        </p:nvSpPr>
        <p:spPr/>
        <p:txBody>
          <a:bodyPr/>
          <a:lstStyle/>
          <a:p>
            <a:r>
              <a:rPr lang="en-IN" dirty="0"/>
              <a:t>Motion Planning</a:t>
            </a:r>
          </a:p>
        </p:txBody>
      </p:sp>
      <p:sp>
        <p:nvSpPr>
          <p:cNvPr id="3" name="Content Placeholder 2">
            <a:extLst>
              <a:ext uri="{FF2B5EF4-FFF2-40B4-BE49-F238E27FC236}">
                <a16:creationId xmlns:a16="http://schemas.microsoft.com/office/drawing/2014/main" id="{DE86DB58-7544-ECC1-264D-A7681FB8DB80}"/>
              </a:ext>
            </a:extLst>
          </p:cNvPr>
          <p:cNvSpPr>
            <a:spLocks noGrp="1"/>
          </p:cNvSpPr>
          <p:nvPr>
            <p:ph idx="1"/>
          </p:nvPr>
        </p:nvSpPr>
        <p:spPr/>
        <p:txBody>
          <a:bodyPr/>
          <a:lstStyle/>
          <a:p>
            <a:r>
              <a:rPr lang="en-US" b="0" i="0" dirty="0">
                <a:solidFill>
                  <a:srgbClr val="242424"/>
                </a:solidFill>
                <a:effectLst/>
                <a:latin typeface="source-serif-pro"/>
              </a:rPr>
              <a:t>When we have a path for a robot to take we need to determine how to execute on that path. </a:t>
            </a:r>
          </a:p>
          <a:p>
            <a:r>
              <a:rPr lang="en-US" b="0" i="0" dirty="0">
                <a:effectLst/>
                <a:latin typeface="source-serif-pro"/>
              </a:rPr>
              <a:t>Motion Planning</a:t>
            </a:r>
            <a:r>
              <a:rPr lang="en-US" b="0" i="0" u="sng" dirty="0">
                <a:effectLst/>
                <a:latin typeface="source-serif-pro"/>
              </a:rPr>
              <a:t> </a:t>
            </a:r>
            <a:r>
              <a:rPr lang="en-US" b="0" i="0" dirty="0">
                <a:solidFill>
                  <a:srgbClr val="242424"/>
                </a:solidFill>
                <a:effectLst/>
                <a:latin typeface="source-serif-pro"/>
              </a:rPr>
              <a:t>is the process by which you define the set of actions that you need to execute to follow the path you planned. </a:t>
            </a:r>
          </a:p>
          <a:p>
            <a:r>
              <a:rPr lang="en-US" b="0" i="0" dirty="0">
                <a:solidFill>
                  <a:srgbClr val="242424"/>
                </a:solidFill>
                <a:effectLst/>
                <a:latin typeface="source-serif-pro"/>
              </a:rPr>
              <a:t>During this process you enable your robot to move by answering questions like </a:t>
            </a:r>
          </a:p>
          <a:p>
            <a:pPr lvl="1"/>
            <a:r>
              <a:rPr lang="en-US" b="0" i="0" dirty="0">
                <a:solidFill>
                  <a:srgbClr val="242424"/>
                </a:solidFill>
                <a:effectLst/>
                <a:latin typeface="source-serif-pro"/>
              </a:rPr>
              <a:t>‘how do I make the motors move forward?’</a:t>
            </a:r>
          </a:p>
          <a:p>
            <a:pPr lvl="1"/>
            <a:r>
              <a:rPr lang="en-US" b="0" i="0" dirty="0">
                <a:solidFill>
                  <a:srgbClr val="242424"/>
                </a:solidFill>
                <a:effectLst/>
                <a:latin typeface="source-serif-pro"/>
              </a:rPr>
              <a:t>‘what type of sensors do I use?’, </a:t>
            </a:r>
            <a:endParaRPr lang="en-US" dirty="0">
              <a:solidFill>
                <a:srgbClr val="242424"/>
              </a:solidFill>
              <a:latin typeface="source-serif-pro"/>
            </a:endParaRPr>
          </a:p>
          <a:p>
            <a:pPr lvl="1"/>
            <a:r>
              <a:rPr lang="en-US" b="0" i="0" dirty="0">
                <a:solidFill>
                  <a:srgbClr val="242424"/>
                </a:solidFill>
                <a:effectLst/>
                <a:latin typeface="source-serif-pro"/>
              </a:rPr>
              <a:t>‘what type of wheel do I need?’ among many others.</a:t>
            </a:r>
            <a:endParaRPr lang="en-IN" dirty="0"/>
          </a:p>
        </p:txBody>
      </p:sp>
      <p:sp>
        <p:nvSpPr>
          <p:cNvPr id="4" name="Date Placeholder 3">
            <a:extLst>
              <a:ext uri="{FF2B5EF4-FFF2-40B4-BE49-F238E27FC236}">
                <a16:creationId xmlns:a16="http://schemas.microsoft.com/office/drawing/2014/main" id="{1C55BE26-1A07-8D3B-9D47-93B411B775B4}"/>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95C4A41-D987-B4A2-52D2-99D50E632185}"/>
              </a:ext>
            </a:extLst>
          </p:cNvPr>
          <p:cNvSpPr>
            <a:spLocks noGrp="1"/>
          </p:cNvSpPr>
          <p:nvPr>
            <p:ph type="ftr" sz="quarter" idx="11"/>
          </p:nvPr>
        </p:nvSpPr>
        <p:spPr>
          <a:xfrm>
            <a:off x="2449286" y="6356350"/>
            <a:ext cx="7543800" cy="365125"/>
          </a:xfrm>
        </p:spPr>
        <p:txBody>
          <a:bodyPr/>
          <a:lstStyle/>
          <a:p>
            <a:r>
              <a:rPr lang="en-IN" dirty="0"/>
              <a:t>https://medium.com/shade-robotics/motion-planning-vs-path-planning-e29ced760b90</a:t>
            </a:r>
          </a:p>
        </p:txBody>
      </p:sp>
      <p:sp>
        <p:nvSpPr>
          <p:cNvPr id="6" name="Slide Number Placeholder 5">
            <a:extLst>
              <a:ext uri="{FF2B5EF4-FFF2-40B4-BE49-F238E27FC236}">
                <a16:creationId xmlns:a16="http://schemas.microsoft.com/office/drawing/2014/main" id="{723E2E1A-7476-E51F-FD60-E676F7A0293D}"/>
              </a:ext>
            </a:extLst>
          </p:cNvPr>
          <p:cNvSpPr>
            <a:spLocks noGrp="1"/>
          </p:cNvSpPr>
          <p:nvPr>
            <p:ph type="sldNum" sz="quarter" idx="12"/>
          </p:nvPr>
        </p:nvSpPr>
        <p:spPr/>
        <p:txBody>
          <a:bodyPr/>
          <a:lstStyle/>
          <a:p>
            <a:fld id="{89C13E10-0481-440C-BC01-7029970E33BF}" type="slidenum">
              <a:rPr lang="en-IN" smtClean="0"/>
              <a:t>68</a:t>
            </a:fld>
            <a:endParaRPr lang="en-IN"/>
          </a:p>
        </p:txBody>
      </p:sp>
    </p:spTree>
    <p:extLst>
      <p:ext uri="{BB962C8B-B14F-4D97-AF65-F5344CB8AC3E}">
        <p14:creationId xmlns:p14="http://schemas.microsoft.com/office/powerpoint/2010/main" val="4091995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6F841E-3BE0-DF9B-1E25-10951ED805F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D6A5CF45-6FBA-70BE-26A4-716858EEC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68C7DA-C426-9A4D-DA6E-852EFBFB6E2C}"/>
              </a:ext>
            </a:extLst>
          </p:cNvPr>
          <p:cNvSpPr>
            <a:spLocks noGrp="1"/>
          </p:cNvSpPr>
          <p:nvPr>
            <p:ph type="sldNum" sz="quarter" idx="12"/>
          </p:nvPr>
        </p:nvSpPr>
        <p:spPr/>
        <p:txBody>
          <a:bodyPr/>
          <a:lstStyle/>
          <a:p>
            <a:fld id="{89C13E10-0481-440C-BC01-7029970E33BF}" type="slidenum">
              <a:rPr lang="en-IN" smtClean="0"/>
              <a:t>69</a:t>
            </a:fld>
            <a:endParaRPr lang="en-IN"/>
          </a:p>
        </p:txBody>
      </p:sp>
      <p:pic>
        <p:nvPicPr>
          <p:cNvPr id="48130" name="Picture 2" descr="Path Planning — Gestalt Robotics">
            <a:extLst>
              <a:ext uri="{FF2B5EF4-FFF2-40B4-BE49-F238E27FC236}">
                <a16:creationId xmlns:a16="http://schemas.microsoft.com/office/drawing/2014/main" id="{EDEC37C3-D46D-58E9-BF22-2C0E30E2F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275238"/>
            <a:ext cx="5189967" cy="4307523"/>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Sensors | Free Full-Text | Path Smoothing Techniques in Robot Navigation:  State-of-the-Art, Current and Future Challenges">
            <a:extLst>
              <a:ext uri="{FF2B5EF4-FFF2-40B4-BE49-F238E27FC236}">
                <a16:creationId xmlns:a16="http://schemas.microsoft.com/office/drawing/2014/main" id="{76C36F84-15B0-D511-5273-DA3B53838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075" y="1445039"/>
            <a:ext cx="5909627" cy="396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1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64AB-6BCB-0B82-CE7B-A1422CF014D1}"/>
              </a:ext>
            </a:extLst>
          </p:cNvPr>
          <p:cNvSpPr>
            <a:spLocks noGrp="1"/>
          </p:cNvSpPr>
          <p:nvPr>
            <p:ph type="title"/>
          </p:nvPr>
        </p:nvSpPr>
        <p:spPr/>
        <p:txBody>
          <a:bodyPr/>
          <a:lstStyle/>
          <a:p>
            <a:r>
              <a:rPr lang="en-IN" dirty="0"/>
              <a:t>Where do we use them?</a:t>
            </a:r>
          </a:p>
        </p:txBody>
      </p:sp>
      <p:sp>
        <p:nvSpPr>
          <p:cNvPr id="3" name="Content Placeholder 2">
            <a:extLst>
              <a:ext uri="{FF2B5EF4-FFF2-40B4-BE49-F238E27FC236}">
                <a16:creationId xmlns:a16="http://schemas.microsoft.com/office/drawing/2014/main" id="{84D33068-F611-07FB-E7E9-AB3502779C1D}"/>
              </a:ext>
            </a:extLst>
          </p:cNvPr>
          <p:cNvSpPr>
            <a:spLocks noGrp="1"/>
          </p:cNvSpPr>
          <p:nvPr>
            <p:ph idx="1"/>
          </p:nvPr>
        </p:nvSpPr>
        <p:spPr/>
        <p:txBody>
          <a:bodyPr>
            <a:normAutofit lnSpcReduction="10000"/>
          </a:bodyPr>
          <a:lstStyle/>
          <a:p>
            <a:r>
              <a:rPr lang="en-US" dirty="0"/>
              <a:t>Manufacturing and Industrial Automation</a:t>
            </a:r>
          </a:p>
          <a:p>
            <a:r>
              <a:rPr lang="en-US" dirty="0"/>
              <a:t>Healthcare</a:t>
            </a:r>
          </a:p>
          <a:p>
            <a:r>
              <a:rPr lang="en-US" dirty="0"/>
              <a:t>Agriculture</a:t>
            </a:r>
          </a:p>
          <a:p>
            <a:r>
              <a:rPr lang="en-US" dirty="0"/>
              <a:t>Logistics and Warehousing</a:t>
            </a:r>
          </a:p>
          <a:p>
            <a:r>
              <a:rPr lang="en-US" dirty="0"/>
              <a:t>Defense and Security</a:t>
            </a:r>
          </a:p>
          <a:p>
            <a:r>
              <a:rPr lang="en-US" dirty="0"/>
              <a:t>Education and Research</a:t>
            </a:r>
          </a:p>
          <a:p>
            <a:r>
              <a:rPr lang="en-US" dirty="0"/>
              <a:t>Entertainment and Hospitality</a:t>
            </a:r>
          </a:p>
          <a:p>
            <a:r>
              <a:rPr lang="en-US" dirty="0"/>
              <a:t>Space Exploration</a:t>
            </a:r>
          </a:p>
          <a:p>
            <a:r>
              <a:rPr lang="en-US" dirty="0"/>
              <a:t>Environmental Monitoring and Disaster Response</a:t>
            </a:r>
            <a:endParaRPr lang="en-IN" dirty="0"/>
          </a:p>
        </p:txBody>
      </p:sp>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7</a:t>
            </a:fld>
            <a:endParaRPr lang="en-IN"/>
          </a:p>
        </p:txBody>
      </p:sp>
    </p:spTree>
    <p:extLst>
      <p:ext uri="{BB962C8B-B14F-4D97-AF65-F5344CB8AC3E}">
        <p14:creationId xmlns:p14="http://schemas.microsoft.com/office/powerpoint/2010/main" val="206907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386A-6E5B-EA6A-814E-623927B72E35}"/>
              </a:ext>
            </a:extLst>
          </p:cNvPr>
          <p:cNvSpPr>
            <a:spLocks noGrp="1"/>
          </p:cNvSpPr>
          <p:nvPr>
            <p:ph type="title"/>
          </p:nvPr>
        </p:nvSpPr>
        <p:spPr/>
        <p:txBody>
          <a:bodyPr/>
          <a:lstStyle/>
          <a:p>
            <a:r>
              <a:rPr lang="en-IN" dirty="0"/>
              <a:t>Components of Intelligent Systems or Robot</a:t>
            </a:r>
          </a:p>
        </p:txBody>
      </p:sp>
      <p:sp>
        <p:nvSpPr>
          <p:cNvPr id="3" name="Content Placeholder 2">
            <a:extLst>
              <a:ext uri="{FF2B5EF4-FFF2-40B4-BE49-F238E27FC236}">
                <a16:creationId xmlns:a16="http://schemas.microsoft.com/office/drawing/2014/main" id="{91B7B84F-3083-CCEB-61BA-1C59A5C45078}"/>
              </a:ext>
            </a:extLst>
          </p:cNvPr>
          <p:cNvSpPr>
            <a:spLocks noGrp="1"/>
          </p:cNvSpPr>
          <p:nvPr>
            <p:ph idx="1"/>
          </p:nvPr>
        </p:nvSpPr>
        <p:spPr>
          <a:xfrm>
            <a:off x="838200" y="1825625"/>
            <a:ext cx="5922523" cy="4351338"/>
          </a:xfrm>
        </p:spPr>
        <p:txBody>
          <a:bodyPr/>
          <a:lstStyle/>
          <a:p>
            <a:pPr algn="just"/>
            <a:r>
              <a:rPr lang="en-IN" dirty="0"/>
              <a:t>Perception</a:t>
            </a:r>
          </a:p>
          <a:p>
            <a:pPr algn="just"/>
            <a:r>
              <a:rPr lang="en-IN" dirty="0"/>
              <a:t>Reasoning and Planning</a:t>
            </a:r>
          </a:p>
          <a:p>
            <a:pPr algn="just"/>
            <a:r>
              <a:rPr lang="en-IN" dirty="0"/>
              <a:t>Actuation</a:t>
            </a:r>
          </a:p>
          <a:p>
            <a:pPr lvl="1" algn="just"/>
            <a:r>
              <a:rPr lang="en-US" dirty="0"/>
              <a:t>Actuation refers to the ability of the system to execute physical actions in the environment. This could involve moving objects, manipulating tools, or even moving the system itself.</a:t>
            </a:r>
            <a:endParaRPr lang="en-IN" dirty="0"/>
          </a:p>
          <a:p>
            <a:pPr marL="0" indent="0" algn="just">
              <a:buNone/>
            </a:pPr>
            <a:endParaRPr lang="en-IN" dirty="0"/>
          </a:p>
        </p:txBody>
      </p:sp>
      <p:sp>
        <p:nvSpPr>
          <p:cNvPr id="4" name="Date Placeholder 3">
            <a:extLst>
              <a:ext uri="{FF2B5EF4-FFF2-40B4-BE49-F238E27FC236}">
                <a16:creationId xmlns:a16="http://schemas.microsoft.com/office/drawing/2014/main" id="{0165C4C6-6699-E6C8-B323-FC2AC3D0625B}"/>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EDB446D-49E4-D50F-2536-147C7256F4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67E2C-71B4-D8EE-2D89-6653ABEA8167}"/>
              </a:ext>
            </a:extLst>
          </p:cNvPr>
          <p:cNvSpPr>
            <a:spLocks noGrp="1"/>
          </p:cNvSpPr>
          <p:nvPr>
            <p:ph type="sldNum" sz="quarter" idx="12"/>
          </p:nvPr>
        </p:nvSpPr>
        <p:spPr/>
        <p:txBody>
          <a:bodyPr/>
          <a:lstStyle/>
          <a:p>
            <a:fld id="{89C13E10-0481-440C-BC01-7029970E33BF}" type="slidenum">
              <a:rPr lang="en-IN" smtClean="0"/>
              <a:t>70</a:t>
            </a:fld>
            <a:endParaRPr lang="en-IN"/>
          </a:p>
        </p:txBody>
      </p:sp>
      <p:graphicFrame>
        <p:nvGraphicFramePr>
          <p:cNvPr id="7" name="Diagram 6">
            <a:extLst>
              <a:ext uri="{FF2B5EF4-FFF2-40B4-BE49-F238E27FC236}">
                <a16:creationId xmlns:a16="http://schemas.microsoft.com/office/drawing/2014/main" id="{E7C62250-0FEB-5A4F-8612-561062A3C9D7}"/>
              </a:ext>
            </a:extLst>
          </p:cNvPr>
          <p:cNvGraphicFramePr/>
          <p:nvPr/>
        </p:nvGraphicFramePr>
        <p:xfrm>
          <a:off x="4415276" y="1561621"/>
          <a:ext cx="90186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9338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B576-9888-DE5D-D355-FEA60D3CC403}"/>
              </a:ext>
            </a:extLst>
          </p:cNvPr>
          <p:cNvSpPr>
            <a:spLocks noGrp="1"/>
          </p:cNvSpPr>
          <p:nvPr>
            <p:ph type="title"/>
          </p:nvPr>
        </p:nvSpPr>
        <p:spPr>
          <a:xfrm>
            <a:off x="2095500" y="2460795"/>
            <a:ext cx="8001000" cy="1936410"/>
          </a:xfrm>
        </p:spPr>
        <p:txBody>
          <a:bodyPr>
            <a:normAutofit/>
          </a:bodyPr>
          <a:lstStyle/>
          <a:p>
            <a:pPr algn="ctr"/>
            <a:r>
              <a:rPr lang="en-IN" dirty="0"/>
              <a:t>Actuation</a:t>
            </a:r>
          </a:p>
        </p:txBody>
      </p:sp>
      <p:sp>
        <p:nvSpPr>
          <p:cNvPr id="4" name="Date Placeholder 3">
            <a:extLst>
              <a:ext uri="{FF2B5EF4-FFF2-40B4-BE49-F238E27FC236}">
                <a16:creationId xmlns:a16="http://schemas.microsoft.com/office/drawing/2014/main" id="{97801D18-7AB5-D231-301B-B2C71BA19FE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9603A75-3A64-DF2D-9F38-76A808B2D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68AE1-B433-D185-B62A-7563665F41B0}"/>
              </a:ext>
            </a:extLst>
          </p:cNvPr>
          <p:cNvSpPr>
            <a:spLocks noGrp="1"/>
          </p:cNvSpPr>
          <p:nvPr>
            <p:ph type="sldNum" sz="quarter" idx="12"/>
          </p:nvPr>
        </p:nvSpPr>
        <p:spPr/>
        <p:txBody>
          <a:bodyPr/>
          <a:lstStyle/>
          <a:p>
            <a:fld id="{89C13E10-0481-440C-BC01-7029970E33BF}" type="slidenum">
              <a:rPr lang="en-IN" smtClean="0"/>
              <a:t>71</a:t>
            </a:fld>
            <a:endParaRPr lang="en-IN"/>
          </a:p>
        </p:txBody>
      </p:sp>
    </p:spTree>
    <p:extLst>
      <p:ext uri="{BB962C8B-B14F-4D97-AF65-F5344CB8AC3E}">
        <p14:creationId xmlns:p14="http://schemas.microsoft.com/office/powerpoint/2010/main" val="1925711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E4A8-34BC-025E-DE87-9D11B0DC8413}"/>
              </a:ext>
            </a:extLst>
          </p:cNvPr>
          <p:cNvSpPr>
            <a:spLocks noGrp="1"/>
          </p:cNvSpPr>
          <p:nvPr>
            <p:ph type="title"/>
          </p:nvPr>
        </p:nvSpPr>
        <p:spPr/>
        <p:txBody>
          <a:bodyPr/>
          <a:lstStyle/>
          <a:p>
            <a:r>
              <a:rPr lang="en-IN" dirty="0"/>
              <a:t>End effectors</a:t>
            </a:r>
          </a:p>
        </p:txBody>
      </p:sp>
      <p:sp>
        <p:nvSpPr>
          <p:cNvPr id="3" name="Content Placeholder 2">
            <a:extLst>
              <a:ext uri="{FF2B5EF4-FFF2-40B4-BE49-F238E27FC236}">
                <a16:creationId xmlns:a16="http://schemas.microsoft.com/office/drawing/2014/main" id="{354349C1-7621-9756-E933-BE60A02894E7}"/>
              </a:ext>
            </a:extLst>
          </p:cNvPr>
          <p:cNvSpPr>
            <a:spLocks noGrp="1"/>
          </p:cNvSpPr>
          <p:nvPr>
            <p:ph idx="1"/>
          </p:nvPr>
        </p:nvSpPr>
        <p:spPr>
          <a:xfrm>
            <a:off x="838200" y="1575595"/>
            <a:ext cx="10515600" cy="4351338"/>
          </a:xfrm>
        </p:spPr>
        <p:txBody>
          <a:bodyPr/>
          <a:lstStyle/>
          <a:p>
            <a:r>
              <a:rPr lang="en-IN" dirty="0"/>
              <a:t>Grippers</a:t>
            </a:r>
          </a:p>
          <a:p>
            <a:r>
              <a:rPr lang="en-IN" dirty="0"/>
              <a:t>Tool Changers</a:t>
            </a:r>
          </a:p>
          <a:p>
            <a:r>
              <a:rPr lang="en-IN" dirty="0"/>
              <a:t>Welding guns</a:t>
            </a:r>
          </a:p>
          <a:p>
            <a:r>
              <a:rPr lang="en-IN" dirty="0"/>
              <a:t>Screwdrivers and </a:t>
            </a:r>
            <a:r>
              <a:rPr lang="en-IN" dirty="0" err="1"/>
              <a:t>Nutrunners</a:t>
            </a:r>
            <a:endParaRPr lang="en-IN" dirty="0"/>
          </a:p>
          <a:p>
            <a:r>
              <a:rPr lang="en-IN" dirty="0"/>
              <a:t>Spray Guns</a:t>
            </a:r>
          </a:p>
          <a:p>
            <a:r>
              <a:rPr lang="en-IN" dirty="0"/>
              <a:t>Suction Cups</a:t>
            </a:r>
          </a:p>
          <a:p>
            <a:r>
              <a:rPr lang="en-IN" dirty="0"/>
              <a:t>Cameras and Sensors</a:t>
            </a:r>
          </a:p>
        </p:txBody>
      </p:sp>
      <p:sp>
        <p:nvSpPr>
          <p:cNvPr id="4" name="Date Placeholder 3">
            <a:extLst>
              <a:ext uri="{FF2B5EF4-FFF2-40B4-BE49-F238E27FC236}">
                <a16:creationId xmlns:a16="http://schemas.microsoft.com/office/drawing/2014/main" id="{3D59518B-2854-1E20-547C-209AF04EC70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06D9376A-FB3E-946C-495E-D0A9FF606E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A8D347-3469-3F27-B0E4-458BA2C90971}"/>
              </a:ext>
            </a:extLst>
          </p:cNvPr>
          <p:cNvSpPr>
            <a:spLocks noGrp="1"/>
          </p:cNvSpPr>
          <p:nvPr>
            <p:ph type="sldNum" sz="quarter" idx="12"/>
          </p:nvPr>
        </p:nvSpPr>
        <p:spPr/>
        <p:txBody>
          <a:bodyPr/>
          <a:lstStyle/>
          <a:p>
            <a:fld id="{89C13E10-0481-440C-BC01-7029970E33BF}" type="slidenum">
              <a:rPr lang="en-IN" smtClean="0"/>
              <a:t>72</a:t>
            </a:fld>
            <a:endParaRPr lang="en-IN"/>
          </a:p>
        </p:txBody>
      </p:sp>
      <p:pic>
        <p:nvPicPr>
          <p:cNvPr id="5122" name="Picture 2" descr="Grippers for Collaborative Robots">
            <a:extLst>
              <a:ext uri="{FF2B5EF4-FFF2-40B4-BE49-F238E27FC236}">
                <a16:creationId xmlns:a16="http://schemas.microsoft.com/office/drawing/2014/main" id="{66823932-8F2D-0534-D7B5-F16F07434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964" y="133587"/>
            <a:ext cx="3569436" cy="30253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furbished Industrial Robots Antenen Robotics, 57% OFF">
            <a:extLst>
              <a:ext uri="{FF2B5EF4-FFF2-40B4-BE49-F238E27FC236}">
                <a16:creationId xmlns:a16="http://schemas.microsoft.com/office/drawing/2014/main" id="{9B467D03-0307-9834-C48D-AE2CAA182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024" y="159662"/>
            <a:ext cx="2973151" cy="297315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ainting Robots | 6 Axis Paint Robots | Automated Production Lines">
            <a:extLst>
              <a:ext uri="{FF2B5EF4-FFF2-40B4-BE49-F238E27FC236}">
                <a16:creationId xmlns:a16="http://schemas.microsoft.com/office/drawing/2014/main" id="{A549106E-5610-B94F-B9F8-1646B4B13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2989" y="3429000"/>
            <a:ext cx="2297186" cy="296592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acuum End Effectors VEE">
            <a:extLst>
              <a:ext uri="{FF2B5EF4-FFF2-40B4-BE49-F238E27FC236}">
                <a16:creationId xmlns:a16="http://schemas.microsoft.com/office/drawing/2014/main" id="{BCFB97D6-6FD5-37B8-0FFE-121028AC9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321" y="3562230"/>
            <a:ext cx="3830874" cy="255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769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3683-3215-D356-009A-DECF7E964C6C}"/>
              </a:ext>
            </a:extLst>
          </p:cNvPr>
          <p:cNvSpPr>
            <a:spLocks noGrp="1"/>
          </p:cNvSpPr>
          <p:nvPr>
            <p:ph type="title"/>
          </p:nvPr>
        </p:nvSpPr>
        <p:spPr/>
        <p:txBody>
          <a:bodyPr/>
          <a:lstStyle/>
          <a:p>
            <a:r>
              <a:rPr lang="en-IN" dirty="0"/>
              <a:t>Actuators</a:t>
            </a:r>
          </a:p>
        </p:txBody>
      </p:sp>
      <p:sp>
        <p:nvSpPr>
          <p:cNvPr id="3" name="Content Placeholder 2">
            <a:extLst>
              <a:ext uri="{FF2B5EF4-FFF2-40B4-BE49-F238E27FC236}">
                <a16:creationId xmlns:a16="http://schemas.microsoft.com/office/drawing/2014/main" id="{9BD0F41C-B3BE-2B54-91F5-35304527CA0F}"/>
              </a:ext>
            </a:extLst>
          </p:cNvPr>
          <p:cNvSpPr>
            <a:spLocks noGrp="1"/>
          </p:cNvSpPr>
          <p:nvPr>
            <p:ph idx="1"/>
          </p:nvPr>
        </p:nvSpPr>
        <p:spPr>
          <a:xfrm>
            <a:off x="838200" y="1523830"/>
            <a:ext cx="10515600" cy="4351338"/>
          </a:xfrm>
        </p:spPr>
        <p:txBody>
          <a:bodyPr/>
          <a:lstStyle/>
          <a:p>
            <a:r>
              <a:rPr lang="en-IN" dirty="0"/>
              <a:t>Electric Motors</a:t>
            </a:r>
          </a:p>
          <a:p>
            <a:pPr lvl="1"/>
            <a:r>
              <a:rPr lang="en-IN" dirty="0"/>
              <a:t>DC Motor</a:t>
            </a:r>
          </a:p>
          <a:p>
            <a:pPr lvl="1"/>
            <a:r>
              <a:rPr lang="en-IN" dirty="0"/>
              <a:t>Stepper Motors</a:t>
            </a:r>
          </a:p>
          <a:p>
            <a:pPr lvl="1"/>
            <a:r>
              <a:rPr lang="en-IN" dirty="0"/>
              <a:t>Servo Motors</a:t>
            </a:r>
          </a:p>
          <a:p>
            <a:r>
              <a:rPr lang="en-IN" dirty="0"/>
              <a:t>Pneumatic Actuators</a:t>
            </a:r>
          </a:p>
          <a:p>
            <a:pPr lvl="1"/>
            <a:r>
              <a:rPr lang="en-IN" dirty="0"/>
              <a:t>Pneumatic Cylinders</a:t>
            </a:r>
          </a:p>
          <a:p>
            <a:pPr lvl="1"/>
            <a:r>
              <a:rPr lang="en-IN" dirty="0"/>
              <a:t>Pneumatic Rotary Actuators</a:t>
            </a:r>
          </a:p>
          <a:p>
            <a:r>
              <a:rPr lang="en-IN" dirty="0"/>
              <a:t>Hydraulic Actuators</a:t>
            </a:r>
          </a:p>
          <a:p>
            <a:pPr lvl="1"/>
            <a:r>
              <a:rPr lang="en-IN" dirty="0"/>
              <a:t>Hydraulic Cylinders</a:t>
            </a:r>
          </a:p>
          <a:p>
            <a:pPr lvl="1"/>
            <a:r>
              <a:rPr lang="en-IN" dirty="0"/>
              <a:t>Hydraulic Motors</a:t>
            </a:r>
          </a:p>
        </p:txBody>
      </p:sp>
      <p:sp>
        <p:nvSpPr>
          <p:cNvPr id="4" name="Date Placeholder 3">
            <a:extLst>
              <a:ext uri="{FF2B5EF4-FFF2-40B4-BE49-F238E27FC236}">
                <a16:creationId xmlns:a16="http://schemas.microsoft.com/office/drawing/2014/main" id="{9D5559FE-25CA-DC48-B379-9F04EBB1943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65F9746D-3C3D-456B-25BD-EDAF7F57F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C64A46-8FCE-E521-F3BC-56AAF8328186}"/>
              </a:ext>
            </a:extLst>
          </p:cNvPr>
          <p:cNvSpPr>
            <a:spLocks noGrp="1"/>
          </p:cNvSpPr>
          <p:nvPr>
            <p:ph type="sldNum" sz="quarter" idx="12"/>
          </p:nvPr>
        </p:nvSpPr>
        <p:spPr/>
        <p:txBody>
          <a:bodyPr/>
          <a:lstStyle/>
          <a:p>
            <a:fld id="{89C13E10-0481-440C-BC01-7029970E33BF}" type="slidenum">
              <a:rPr lang="en-IN" smtClean="0"/>
              <a:t>73</a:t>
            </a:fld>
            <a:endParaRPr lang="en-IN"/>
          </a:p>
        </p:txBody>
      </p:sp>
      <p:pic>
        <p:nvPicPr>
          <p:cNvPr id="6146" name="Picture 2" descr="Electric-motors + Three-Phase Motors from Stock">
            <a:extLst>
              <a:ext uri="{FF2B5EF4-FFF2-40B4-BE49-F238E27FC236}">
                <a16:creationId xmlns:a16="http://schemas.microsoft.com/office/drawing/2014/main" id="{7D60BF71-3AE1-B094-F191-996D226989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28937" r="18936" b="9021"/>
          <a:stretch/>
        </p:blipFill>
        <p:spPr bwMode="auto">
          <a:xfrm>
            <a:off x="5537980" y="365125"/>
            <a:ext cx="3072620" cy="31371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ltron Linear Actuator Pneumatic Actuator, 115 V AC at Rs 2200 in Ujjain">
            <a:extLst>
              <a:ext uri="{FF2B5EF4-FFF2-40B4-BE49-F238E27FC236}">
                <a16:creationId xmlns:a16="http://schemas.microsoft.com/office/drawing/2014/main" id="{94EDBDB9-8C96-8465-40E8-2D4FC9775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38" b="23323"/>
          <a:stretch/>
        </p:blipFill>
        <p:spPr bwMode="auto">
          <a:xfrm>
            <a:off x="8252020" y="2251953"/>
            <a:ext cx="3460360" cy="17315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ydraulic actuator - SITEC AEROSPACE GMBH - linear / for aircraft">
            <a:extLst>
              <a:ext uri="{FF2B5EF4-FFF2-40B4-BE49-F238E27FC236}">
                <a16:creationId xmlns:a16="http://schemas.microsoft.com/office/drawing/2014/main" id="{28274D2E-3D34-FD0F-B890-C55ABF8D1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980" y="3550021"/>
            <a:ext cx="2452992" cy="24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08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B576-9888-DE5D-D355-FEA60D3CC403}"/>
              </a:ext>
            </a:extLst>
          </p:cNvPr>
          <p:cNvSpPr>
            <a:spLocks noGrp="1"/>
          </p:cNvSpPr>
          <p:nvPr>
            <p:ph type="title"/>
          </p:nvPr>
        </p:nvSpPr>
        <p:spPr/>
        <p:txBody>
          <a:bodyPr/>
          <a:lstStyle/>
          <a:p>
            <a:r>
              <a:rPr lang="en-IN" dirty="0"/>
              <a:t>Degrees of Freedom (DOF)</a:t>
            </a:r>
          </a:p>
        </p:txBody>
      </p:sp>
      <p:sp>
        <p:nvSpPr>
          <p:cNvPr id="4" name="Date Placeholder 3">
            <a:extLst>
              <a:ext uri="{FF2B5EF4-FFF2-40B4-BE49-F238E27FC236}">
                <a16:creationId xmlns:a16="http://schemas.microsoft.com/office/drawing/2014/main" id="{97801D18-7AB5-D231-301B-B2C71BA19FE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E9603A75-3A64-DF2D-9F38-76A808B2D5D5}"/>
              </a:ext>
            </a:extLst>
          </p:cNvPr>
          <p:cNvSpPr>
            <a:spLocks noGrp="1"/>
          </p:cNvSpPr>
          <p:nvPr>
            <p:ph type="ftr" sz="quarter" idx="11"/>
          </p:nvPr>
        </p:nvSpPr>
        <p:spPr>
          <a:xfrm>
            <a:off x="2030186" y="6355443"/>
            <a:ext cx="5638800" cy="365125"/>
          </a:xfrm>
        </p:spPr>
        <p:txBody>
          <a:bodyPr/>
          <a:lstStyle/>
          <a:p>
            <a:r>
              <a:rPr lang="en-IN" dirty="0"/>
              <a:t>https://www.researchgate.net/publication/329952701/figure/fig1/AS:11431281210148843@1702000644826/6-DOF-serial-robot-OUR-1-DOF-degree-of-freedom.tif</a:t>
            </a:r>
          </a:p>
        </p:txBody>
      </p:sp>
      <p:sp>
        <p:nvSpPr>
          <p:cNvPr id="6" name="Slide Number Placeholder 5">
            <a:extLst>
              <a:ext uri="{FF2B5EF4-FFF2-40B4-BE49-F238E27FC236}">
                <a16:creationId xmlns:a16="http://schemas.microsoft.com/office/drawing/2014/main" id="{61E68AE1-B433-D185-B62A-7563665F41B0}"/>
              </a:ext>
            </a:extLst>
          </p:cNvPr>
          <p:cNvSpPr>
            <a:spLocks noGrp="1"/>
          </p:cNvSpPr>
          <p:nvPr>
            <p:ph type="sldNum" sz="quarter" idx="12"/>
          </p:nvPr>
        </p:nvSpPr>
        <p:spPr/>
        <p:txBody>
          <a:bodyPr/>
          <a:lstStyle/>
          <a:p>
            <a:fld id="{89C13E10-0481-440C-BC01-7029970E33BF}" type="slidenum">
              <a:rPr lang="en-IN" smtClean="0"/>
              <a:t>74</a:t>
            </a:fld>
            <a:endParaRPr lang="en-IN"/>
          </a:p>
        </p:txBody>
      </p:sp>
      <p:sp>
        <p:nvSpPr>
          <p:cNvPr id="7" name="Content Placeholder 2">
            <a:extLst>
              <a:ext uri="{FF2B5EF4-FFF2-40B4-BE49-F238E27FC236}">
                <a16:creationId xmlns:a16="http://schemas.microsoft.com/office/drawing/2014/main" id="{CC3FB36B-D771-5274-D14A-969BAE8B7504}"/>
              </a:ext>
            </a:extLst>
          </p:cNvPr>
          <p:cNvSpPr>
            <a:spLocks noGrp="1"/>
          </p:cNvSpPr>
          <p:nvPr>
            <p:ph idx="1"/>
          </p:nvPr>
        </p:nvSpPr>
        <p:spPr>
          <a:xfrm>
            <a:off x="838200" y="1825625"/>
            <a:ext cx="5995307" cy="4351338"/>
          </a:xfrm>
        </p:spPr>
        <p:txBody>
          <a:bodyPr/>
          <a:lstStyle/>
          <a:p>
            <a:r>
              <a:rPr lang="en-US" dirty="0"/>
              <a:t>The number of independent parameters that can fully define the configuration</a:t>
            </a:r>
          </a:p>
          <a:p>
            <a:r>
              <a:rPr lang="en-US" dirty="0"/>
              <a:t>The term degrees of freedom is widely used to define the motion capabilities of robots, including androids (humanoid robots). </a:t>
            </a:r>
          </a:p>
          <a:p>
            <a:r>
              <a:rPr lang="en-US" dirty="0"/>
              <a:t>The term generally refers to the number of joints or axes of motion on the robot.</a:t>
            </a:r>
            <a:endParaRPr lang="en-IN" dirty="0"/>
          </a:p>
        </p:txBody>
      </p:sp>
      <p:pic>
        <p:nvPicPr>
          <p:cNvPr id="2052" name="Picture 4" descr="6-DOF serial robot OUR-1. DOF: degree of freedom. | Download Scientific  Diagram">
            <a:extLst>
              <a:ext uri="{FF2B5EF4-FFF2-40B4-BE49-F238E27FC236}">
                <a16:creationId xmlns:a16="http://schemas.microsoft.com/office/drawing/2014/main" id="{76AE5CDF-270B-136C-2F63-2B38E1477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986" y="0"/>
            <a:ext cx="499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0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How many DOF does this have?</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p:txBody>
          <a:bodyPr/>
          <a:lstStyle/>
          <a:p>
            <a:r>
              <a:rPr lang="en-IN" dirty="0"/>
              <a:t>https://media.cnn.com/api/v1/images/stellar/prod/221207223813-gpx-summer-001.jpg?c=original</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75</a:t>
            </a:fld>
            <a:endParaRPr lang="en-IN"/>
          </a:p>
        </p:txBody>
      </p:sp>
      <p:pic>
        <p:nvPicPr>
          <p:cNvPr id="3074" name="Picture 2" descr="The amazing new Swiss mountain train that can jump rail tracks | CNN">
            <a:extLst>
              <a:ext uri="{FF2B5EF4-FFF2-40B4-BE49-F238E27FC236}">
                <a16:creationId xmlns:a16="http://schemas.microsoft.com/office/drawing/2014/main" id="{77245DAA-DFEC-3281-DC15-0280CF52B9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4688" y="1690688"/>
            <a:ext cx="7622623" cy="428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34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1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p:txBody>
          <a:bodyPr/>
          <a:lstStyle/>
          <a:p>
            <a:r>
              <a:rPr lang="en-IN" dirty="0"/>
              <a:t>https://media.cnn.com/api/v1/images/stellar/prod/221207223813-gpx-summer-001.jpg?c=original</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76</a:t>
            </a:fld>
            <a:endParaRPr lang="en-IN"/>
          </a:p>
        </p:txBody>
      </p:sp>
      <p:pic>
        <p:nvPicPr>
          <p:cNvPr id="3074" name="Picture 2" descr="The amazing new Swiss mountain train that can jump rail tracks | CNN">
            <a:extLst>
              <a:ext uri="{FF2B5EF4-FFF2-40B4-BE49-F238E27FC236}">
                <a16:creationId xmlns:a16="http://schemas.microsoft.com/office/drawing/2014/main" id="{77245DAA-DFEC-3281-DC15-0280CF52B9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4688" y="1690688"/>
            <a:ext cx="7622623" cy="4287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DB2DA3B-9393-138E-7918-6BFBAB26B55C}"/>
              </a:ext>
            </a:extLst>
          </p:cNvPr>
          <p:cNvCxnSpPr>
            <a:cxnSpLocks/>
          </p:cNvCxnSpPr>
          <p:nvPr/>
        </p:nvCxnSpPr>
        <p:spPr>
          <a:xfrm flipV="1">
            <a:off x="4038600" y="3222171"/>
            <a:ext cx="4800600" cy="2405743"/>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582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How many DOF does this have?</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https://upload.wikimedia.org/wikipedia/commons/thumb/e/e6/F-15E_takes_on_fuel_from_KC-10.jpg/1200px-F-15E_takes_on_fuel_from_KC-10.jpg</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77</a:t>
            </a:fld>
            <a:endParaRPr lang="en-IN"/>
          </a:p>
        </p:txBody>
      </p:sp>
      <p:pic>
        <p:nvPicPr>
          <p:cNvPr id="11" name="Picture 2" descr="McDonnell Douglas F-15E Strike Eagle - Wikipedia">
            <a:extLst>
              <a:ext uri="{FF2B5EF4-FFF2-40B4-BE49-F238E27FC236}">
                <a16:creationId xmlns:a16="http://schemas.microsoft.com/office/drawing/2014/main" id="{1ABE88C1-7F11-AD43-6DA3-5FDDB180D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887" y="1324811"/>
            <a:ext cx="7214225" cy="48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86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6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78</a:t>
            </a:fld>
            <a:endParaRPr lang="en-IN"/>
          </a:p>
        </p:txBody>
      </p:sp>
      <p:pic>
        <p:nvPicPr>
          <p:cNvPr id="11" name="Picture 2" descr="McDonnell Douglas F-15E Strike Eagle - Wikipedia">
            <a:extLst>
              <a:ext uri="{FF2B5EF4-FFF2-40B4-BE49-F238E27FC236}">
                <a16:creationId xmlns:a16="http://schemas.microsoft.com/office/drawing/2014/main" id="{1ABE88C1-7F11-AD43-6DA3-5FDDB180D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887" y="1324811"/>
            <a:ext cx="7214225" cy="48994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072F0A8-D557-4C88-7493-8D29559AB814}"/>
              </a:ext>
            </a:extLst>
          </p:cNvPr>
          <p:cNvCxnSpPr>
            <a:cxnSpLocks/>
          </p:cNvCxnSpPr>
          <p:nvPr/>
        </p:nvCxnSpPr>
        <p:spPr>
          <a:xfrm flipH="1">
            <a:off x="2703598" y="2540865"/>
            <a:ext cx="4988521" cy="3503953"/>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48BCD3-C57A-69AC-0BF2-5BCDE0752538}"/>
              </a:ext>
            </a:extLst>
          </p:cNvPr>
          <p:cNvCxnSpPr>
            <a:cxnSpLocks/>
          </p:cNvCxnSpPr>
          <p:nvPr/>
        </p:nvCxnSpPr>
        <p:spPr>
          <a:xfrm flipH="1" flipV="1">
            <a:off x="4284891" y="2920618"/>
            <a:ext cx="5192485" cy="68580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902426-7024-49A4-F583-1AE6A18F4507}"/>
              </a:ext>
            </a:extLst>
          </p:cNvPr>
          <p:cNvCxnSpPr>
            <a:cxnSpLocks/>
          </p:cNvCxnSpPr>
          <p:nvPr/>
        </p:nvCxnSpPr>
        <p:spPr>
          <a:xfrm>
            <a:off x="6716486" y="906761"/>
            <a:ext cx="0" cy="4626428"/>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Arrow: Curved Left 43">
            <a:extLst>
              <a:ext uri="{FF2B5EF4-FFF2-40B4-BE49-F238E27FC236}">
                <a16:creationId xmlns:a16="http://schemas.microsoft.com/office/drawing/2014/main" id="{9D54753E-9F9F-4B18-3C57-6312D5405545}"/>
              </a:ext>
            </a:extLst>
          </p:cNvPr>
          <p:cNvSpPr/>
          <p:nvPr/>
        </p:nvSpPr>
        <p:spPr>
          <a:xfrm>
            <a:off x="6360532" y="1235408"/>
            <a:ext cx="711907" cy="478348"/>
          </a:xfrm>
          <a:prstGeom prst="curvedLeftArrow">
            <a:avLst>
              <a:gd name="adj1" fmla="val 25000"/>
              <a:gd name="adj2" fmla="val 39064"/>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Arrow: Curved Up 44">
            <a:extLst>
              <a:ext uri="{FF2B5EF4-FFF2-40B4-BE49-F238E27FC236}">
                <a16:creationId xmlns:a16="http://schemas.microsoft.com/office/drawing/2014/main" id="{26435BD6-F40D-4B57-97D2-D46E26A40F35}"/>
              </a:ext>
            </a:extLst>
          </p:cNvPr>
          <p:cNvSpPr/>
          <p:nvPr/>
        </p:nvSpPr>
        <p:spPr>
          <a:xfrm>
            <a:off x="4464633" y="2700371"/>
            <a:ext cx="670560" cy="45813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Arrow: Curved Up 45">
            <a:extLst>
              <a:ext uri="{FF2B5EF4-FFF2-40B4-BE49-F238E27FC236}">
                <a16:creationId xmlns:a16="http://schemas.microsoft.com/office/drawing/2014/main" id="{E0A9E995-DC35-411B-618D-2B936D0064B7}"/>
              </a:ext>
            </a:extLst>
          </p:cNvPr>
          <p:cNvSpPr/>
          <p:nvPr/>
        </p:nvSpPr>
        <p:spPr>
          <a:xfrm>
            <a:off x="2903758" y="5466939"/>
            <a:ext cx="670560" cy="45813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Arrow: Curved Down 46">
            <a:extLst>
              <a:ext uri="{FF2B5EF4-FFF2-40B4-BE49-F238E27FC236}">
                <a16:creationId xmlns:a16="http://schemas.microsoft.com/office/drawing/2014/main" id="{024E6518-687E-195E-4EB6-6A01CDF68BF0}"/>
              </a:ext>
            </a:extLst>
          </p:cNvPr>
          <p:cNvSpPr/>
          <p:nvPr/>
        </p:nvSpPr>
        <p:spPr>
          <a:xfrm>
            <a:off x="8760998" y="3286378"/>
            <a:ext cx="942114" cy="53286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Arrow: Curved Down 47">
            <a:extLst>
              <a:ext uri="{FF2B5EF4-FFF2-40B4-BE49-F238E27FC236}">
                <a16:creationId xmlns:a16="http://schemas.microsoft.com/office/drawing/2014/main" id="{D28D2137-7316-BA86-9B6C-36DF3445E99F}"/>
              </a:ext>
            </a:extLst>
          </p:cNvPr>
          <p:cNvSpPr/>
          <p:nvPr/>
        </p:nvSpPr>
        <p:spPr>
          <a:xfrm>
            <a:off x="6847118" y="2474753"/>
            <a:ext cx="761997" cy="54518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9" name="Arrow: Curved Right 48">
            <a:extLst>
              <a:ext uri="{FF2B5EF4-FFF2-40B4-BE49-F238E27FC236}">
                <a16:creationId xmlns:a16="http://schemas.microsoft.com/office/drawing/2014/main" id="{729CABAA-243F-F0FB-7A93-537276BF116C}"/>
              </a:ext>
            </a:extLst>
          </p:cNvPr>
          <p:cNvSpPr/>
          <p:nvPr/>
        </p:nvSpPr>
        <p:spPr>
          <a:xfrm>
            <a:off x="6360532" y="4646367"/>
            <a:ext cx="701035" cy="57912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Footer Placeholder 4">
            <a:extLst>
              <a:ext uri="{FF2B5EF4-FFF2-40B4-BE49-F238E27FC236}">
                <a16:creationId xmlns:a16="http://schemas.microsoft.com/office/drawing/2014/main" id="{ED93EBEA-4C3A-A5F5-AFDC-EB7C515A82B2}"/>
              </a:ext>
            </a:extLst>
          </p:cNvPr>
          <p:cNvSpPr>
            <a:spLocks noGrp="1"/>
          </p:cNvSpPr>
          <p:nvPr>
            <p:ph type="ftr" sz="quarter" idx="11"/>
          </p:nvPr>
        </p:nvSpPr>
        <p:spPr>
          <a:xfrm>
            <a:off x="3086099" y="6356350"/>
            <a:ext cx="6019800" cy="365125"/>
          </a:xfrm>
        </p:spPr>
        <p:txBody>
          <a:bodyPr/>
          <a:lstStyle/>
          <a:p>
            <a:r>
              <a:rPr lang="en-IN" dirty="0"/>
              <a:t>https://upload.wikimedia.org/wikipedia/commons/thumb/e/e6/F-15E_takes_on_fuel_from_KC-10.jpg/1200px-F-15E_takes_on_fuel_from_KC-10.jpg</a:t>
            </a:r>
          </a:p>
        </p:txBody>
      </p:sp>
    </p:spTree>
    <p:extLst>
      <p:ext uri="{BB962C8B-B14F-4D97-AF65-F5344CB8AC3E}">
        <p14:creationId xmlns:p14="http://schemas.microsoft.com/office/powerpoint/2010/main" val="1787459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How many DOF does this have?</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https://pureadvantage.org/underwater-robots/</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79</a:t>
            </a:fld>
            <a:endParaRPr lang="en-IN"/>
          </a:p>
        </p:txBody>
      </p:sp>
      <p:pic>
        <p:nvPicPr>
          <p:cNvPr id="6146" name="Picture 2" descr="boxfish_rov_dive_2">
            <a:extLst>
              <a:ext uri="{FF2B5EF4-FFF2-40B4-BE49-F238E27FC236}">
                <a16:creationId xmlns:a16="http://schemas.microsoft.com/office/drawing/2014/main" id="{D92E059A-1D8B-70EC-AC06-89AD5C2AD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279525"/>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86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8</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443865"/>
            <a:ext cx="10515600" cy="592455"/>
          </a:xfrm>
        </p:spPr>
        <p:txBody>
          <a:bodyPr>
            <a:normAutofit/>
          </a:bodyPr>
          <a:lstStyle/>
          <a:p>
            <a:pPr marL="0" indent="0">
              <a:buNone/>
            </a:pPr>
            <a:r>
              <a:rPr lang="en-US" dirty="0"/>
              <a:t>Manufacturing and Industrial Automation</a:t>
            </a:r>
          </a:p>
        </p:txBody>
      </p:sp>
      <p:pic>
        <p:nvPicPr>
          <p:cNvPr id="34818" name="Picture 2" descr="In a Post-COVID World, Experts Point to Automation - Robotics 24/7">
            <a:extLst>
              <a:ext uri="{FF2B5EF4-FFF2-40B4-BE49-F238E27FC236}">
                <a16:creationId xmlns:a16="http://schemas.microsoft.com/office/drawing/2014/main" id="{C1B6E268-CF0E-C573-FCAB-D735F788E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71661"/>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Workcell Digitalization for Open Connectivity in Robot-Driven Manufacturing  – Metrology and Quality News - Online Magazine">
            <a:extLst>
              <a:ext uri="{FF2B5EF4-FFF2-40B4-BE49-F238E27FC236}">
                <a16:creationId xmlns:a16="http://schemas.microsoft.com/office/drawing/2014/main" id="{AACB537A-C261-9794-FE54-0C4D5A7B5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952676"/>
            <a:ext cx="41148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7 key robot applications in automotive manufacturing - The Robot Report">
            <a:extLst>
              <a:ext uri="{FF2B5EF4-FFF2-40B4-BE49-F238E27FC236}">
                <a16:creationId xmlns:a16="http://schemas.microsoft.com/office/drawing/2014/main" id="{6B995FCF-56F2-2DCC-D048-0B751910D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834" y="1036320"/>
            <a:ext cx="4114166"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Painting Robots: Benefits, Applications and How to Source Them | HowToRobot">
            <a:extLst>
              <a:ext uri="{FF2B5EF4-FFF2-40B4-BE49-F238E27FC236}">
                <a16:creationId xmlns:a16="http://schemas.microsoft.com/office/drawing/2014/main" id="{2FCE45CB-EFF3-E708-B039-D4E8455D2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020" y="3910647"/>
            <a:ext cx="3533140" cy="235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11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6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https://pureadvantage.org/underwater-robots/</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80</a:t>
            </a:fld>
            <a:endParaRPr lang="en-IN"/>
          </a:p>
        </p:txBody>
      </p:sp>
      <p:pic>
        <p:nvPicPr>
          <p:cNvPr id="6146" name="Picture 2" descr="boxfish_rov_dive_2">
            <a:extLst>
              <a:ext uri="{FF2B5EF4-FFF2-40B4-BE49-F238E27FC236}">
                <a16:creationId xmlns:a16="http://schemas.microsoft.com/office/drawing/2014/main" id="{D92E059A-1D8B-70EC-AC06-89AD5C2AD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279525"/>
            <a:ext cx="7620000" cy="50768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0EED3DB7-70F2-8C8F-5AA5-2021D6EC5BFB}"/>
              </a:ext>
            </a:extLst>
          </p:cNvPr>
          <p:cNvCxnSpPr>
            <a:cxnSpLocks/>
          </p:cNvCxnSpPr>
          <p:nvPr/>
        </p:nvCxnSpPr>
        <p:spPr>
          <a:xfrm flipH="1">
            <a:off x="4344167" y="1721777"/>
            <a:ext cx="3104147" cy="3777779"/>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EE19D1-4C2D-278D-9CBD-DAE635298DD7}"/>
              </a:ext>
            </a:extLst>
          </p:cNvPr>
          <p:cNvCxnSpPr>
            <a:cxnSpLocks/>
          </p:cNvCxnSpPr>
          <p:nvPr/>
        </p:nvCxnSpPr>
        <p:spPr>
          <a:xfrm>
            <a:off x="5849710" y="1356961"/>
            <a:ext cx="0" cy="4626428"/>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Arrow: Curved Left 7">
            <a:extLst>
              <a:ext uri="{FF2B5EF4-FFF2-40B4-BE49-F238E27FC236}">
                <a16:creationId xmlns:a16="http://schemas.microsoft.com/office/drawing/2014/main" id="{AB021931-347C-6CBC-63AC-89577633ADD4}"/>
              </a:ext>
            </a:extLst>
          </p:cNvPr>
          <p:cNvSpPr/>
          <p:nvPr/>
        </p:nvSpPr>
        <p:spPr>
          <a:xfrm>
            <a:off x="5493756" y="1685608"/>
            <a:ext cx="711907" cy="478348"/>
          </a:xfrm>
          <a:prstGeom prst="curvedLeftArrow">
            <a:avLst>
              <a:gd name="adj1" fmla="val 25000"/>
              <a:gd name="adj2" fmla="val 39064"/>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urved Up 8">
            <a:extLst>
              <a:ext uri="{FF2B5EF4-FFF2-40B4-BE49-F238E27FC236}">
                <a16:creationId xmlns:a16="http://schemas.microsoft.com/office/drawing/2014/main" id="{C610B821-C17B-E4B0-C3D3-43AAE983F603}"/>
              </a:ext>
            </a:extLst>
          </p:cNvPr>
          <p:cNvSpPr/>
          <p:nvPr/>
        </p:nvSpPr>
        <p:spPr>
          <a:xfrm>
            <a:off x="4342544" y="4924193"/>
            <a:ext cx="670560" cy="45813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urved Up 9">
            <a:extLst>
              <a:ext uri="{FF2B5EF4-FFF2-40B4-BE49-F238E27FC236}">
                <a16:creationId xmlns:a16="http://schemas.microsoft.com/office/drawing/2014/main" id="{3B0D0DD1-5784-6756-0ACA-BD6332D30CDE}"/>
              </a:ext>
            </a:extLst>
          </p:cNvPr>
          <p:cNvSpPr/>
          <p:nvPr/>
        </p:nvSpPr>
        <p:spPr>
          <a:xfrm>
            <a:off x="3495630" y="3199932"/>
            <a:ext cx="670560" cy="45813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urved Down 10">
            <a:extLst>
              <a:ext uri="{FF2B5EF4-FFF2-40B4-BE49-F238E27FC236}">
                <a16:creationId xmlns:a16="http://schemas.microsoft.com/office/drawing/2014/main" id="{DDA18106-C6D2-5EA3-667B-1116C1FB30AD}"/>
              </a:ext>
            </a:extLst>
          </p:cNvPr>
          <p:cNvSpPr/>
          <p:nvPr/>
        </p:nvSpPr>
        <p:spPr>
          <a:xfrm>
            <a:off x="7230100" y="3654152"/>
            <a:ext cx="826777" cy="53286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urved Down 11">
            <a:extLst>
              <a:ext uri="{FF2B5EF4-FFF2-40B4-BE49-F238E27FC236}">
                <a16:creationId xmlns:a16="http://schemas.microsoft.com/office/drawing/2014/main" id="{3DDE1848-EDC4-F000-483C-E26425243750}"/>
              </a:ext>
            </a:extLst>
          </p:cNvPr>
          <p:cNvSpPr/>
          <p:nvPr/>
        </p:nvSpPr>
        <p:spPr>
          <a:xfrm>
            <a:off x="6686317" y="1939070"/>
            <a:ext cx="761997" cy="54518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urved Right 12">
            <a:extLst>
              <a:ext uri="{FF2B5EF4-FFF2-40B4-BE49-F238E27FC236}">
                <a16:creationId xmlns:a16="http://schemas.microsoft.com/office/drawing/2014/main" id="{F49DEFF0-C307-8833-4307-C80D29A69AC8}"/>
              </a:ext>
            </a:extLst>
          </p:cNvPr>
          <p:cNvSpPr/>
          <p:nvPr/>
        </p:nvSpPr>
        <p:spPr>
          <a:xfrm>
            <a:off x="5493756" y="5096567"/>
            <a:ext cx="701035" cy="57912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
            <a:extLst>
              <a:ext uri="{FF2B5EF4-FFF2-40B4-BE49-F238E27FC236}">
                <a16:creationId xmlns:a16="http://schemas.microsoft.com/office/drawing/2014/main" id="{DD1C76CB-8582-4AD8-1C56-BEA13C124001}"/>
              </a:ext>
            </a:extLst>
          </p:cNvPr>
          <p:cNvSpPr txBox="1">
            <a:spLocks/>
          </p:cNvSpPr>
          <p:nvPr/>
        </p:nvSpPr>
        <p:spPr>
          <a:xfrm>
            <a:off x="2219323" y="6806550"/>
            <a:ext cx="6019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https://upload.wikimedia.org/wikipedia/commons/thumb/e/e6/F-15E_takes_on_fuel_from_KC-10.jpg/1200px-F-15E_takes_on_fuel_from_KC-10.jpg</a:t>
            </a:r>
            <a:endParaRPr lang="en-IN" dirty="0"/>
          </a:p>
        </p:txBody>
      </p:sp>
      <p:cxnSp>
        <p:nvCxnSpPr>
          <p:cNvPr id="19" name="Straight Arrow Connector 18">
            <a:extLst>
              <a:ext uri="{FF2B5EF4-FFF2-40B4-BE49-F238E27FC236}">
                <a16:creationId xmlns:a16="http://schemas.microsoft.com/office/drawing/2014/main" id="{E700D430-0B2A-8C18-34DD-333B7BB3243E}"/>
              </a:ext>
            </a:extLst>
          </p:cNvPr>
          <p:cNvCxnSpPr>
            <a:cxnSpLocks/>
          </p:cNvCxnSpPr>
          <p:nvPr/>
        </p:nvCxnSpPr>
        <p:spPr>
          <a:xfrm flipH="1" flipV="1">
            <a:off x="3086099" y="3312600"/>
            <a:ext cx="5192485" cy="68580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017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erris Wheel Images | Free Photos, PNG Stickers, Wallpapers &amp; Backgrounds -  rawpixel">
            <a:extLst>
              <a:ext uri="{FF2B5EF4-FFF2-40B4-BE49-F238E27FC236}">
                <a16:creationId xmlns:a16="http://schemas.microsoft.com/office/drawing/2014/main" id="{4F219916-BEEE-B666-A1AC-DE85CD3B1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740" y="954659"/>
            <a:ext cx="7208520" cy="5766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How many DOF does this have?</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https://images.rawpixel.com/image_800/czNmcy1wcml2YXRlL3Jhd3BpeGVsX2ltYWdlcy93ZWJzaXRlX2NvbnRlbnQvcHg5NjQ0MzctaW1hZ2Utcm01MDgtbDBqY2Q0cnEuanBn.jpg</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81</a:t>
            </a:fld>
            <a:endParaRPr lang="en-IN"/>
          </a:p>
        </p:txBody>
      </p:sp>
    </p:spTree>
    <p:extLst>
      <p:ext uri="{BB962C8B-B14F-4D97-AF65-F5344CB8AC3E}">
        <p14:creationId xmlns:p14="http://schemas.microsoft.com/office/powerpoint/2010/main" val="1098655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erris Wheel Images | Free Photos, PNG Stickers, Wallpapers &amp; Backgrounds -  rawpixel">
            <a:extLst>
              <a:ext uri="{FF2B5EF4-FFF2-40B4-BE49-F238E27FC236}">
                <a16:creationId xmlns:a16="http://schemas.microsoft.com/office/drawing/2014/main" id="{4F219916-BEEE-B666-A1AC-DE85CD3B1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740" y="954659"/>
            <a:ext cx="7208520" cy="5766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1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https://images.rawpixel.com/image_800/czNmcy1wcml2YXRlL3Jhd3BpeGVsX2ltYWdlcy93ZWJzaXRlX2NvbnRlbnQvcHg5NjQ0MzctaW1hZ2Utcm01MDgtbDBqY2Q0cnEuanBn.jpg</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82</a:t>
            </a:fld>
            <a:endParaRPr lang="en-IN"/>
          </a:p>
        </p:txBody>
      </p:sp>
      <p:sp>
        <p:nvSpPr>
          <p:cNvPr id="3" name="Arrow: Curved Up 2">
            <a:extLst>
              <a:ext uri="{FF2B5EF4-FFF2-40B4-BE49-F238E27FC236}">
                <a16:creationId xmlns:a16="http://schemas.microsoft.com/office/drawing/2014/main" id="{AF298EE6-3384-BAD4-61A6-7EE758CE32A3}"/>
              </a:ext>
            </a:extLst>
          </p:cNvPr>
          <p:cNvSpPr/>
          <p:nvPr/>
        </p:nvSpPr>
        <p:spPr>
          <a:xfrm>
            <a:off x="4373879" y="4211320"/>
            <a:ext cx="3444240" cy="105156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44012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How many DOF does this have?</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https://www.kuka.com/-/media/kuka-corporate/images/products/robots/cta-images/kr-titan.png?rev=-1&amp;w=767&amp;hash=0ED8B1C297DBC5CAE664B33A69AC06FA</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83</a:t>
            </a:fld>
            <a:endParaRPr lang="en-IN"/>
          </a:p>
        </p:txBody>
      </p:sp>
      <p:pic>
        <p:nvPicPr>
          <p:cNvPr id="10242" name="Picture 2" descr="KR 1000 titan | KUKA AG">
            <a:extLst>
              <a:ext uri="{FF2B5EF4-FFF2-40B4-BE49-F238E27FC236}">
                <a16:creationId xmlns:a16="http://schemas.microsoft.com/office/drawing/2014/main" id="{08F5ED0A-2D9B-F6E8-AC01-752670DB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1" y="1489075"/>
            <a:ext cx="7305675"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32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6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https://www.kuka.com/-/media/kuka-corporate/images/products/robots/cta-images/kr-titan.png?rev=-1&amp;w=767&amp;hash=0ED8B1C297DBC5CAE664B33A69AC06FA</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84</a:t>
            </a:fld>
            <a:endParaRPr lang="en-IN"/>
          </a:p>
        </p:txBody>
      </p:sp>
      <p:pic>
        <p:nvPicPr>
          <p:cNvPr id="10242" name="Picture 2" descr="KR 1000 titan | KUKA AG">
            <a:extLst>
              <a:ext uri="{FF2B5EF4-FFF2-40B4-BE49-F238E27FC236}">
                <a16:creationId xmlns:a16="http://schemas.microsoft.com/office/drawing/2014/main" id="{08F5ED0A-2D9B-F6E8-AC01-752670DB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1" y="1489075"/>
            <a:ext cx="7305675"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07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D6C-69DE-995D-5548-77726F24D878}"/>
              </a:ext>
            </a:extLst>
          </p:cNvPr>
          <p:cNvSpPr>
            <a:spLocks noGrp="1"/>
          </p:cNvSpPr>
          <p:nvPr>
            <p:ph type="title"/>
          </p:nvPr>
        </p:nvSpPr>
        <p:spPr/>
        <p:txBody>
          <a:bodyPr/>
          <a:lstStyle/>
          <a:p>
            <a:r>
              <a:rPr lang="en-IN" dirty="0"/>
              <a:t>6 DOF</a:t>
            </a:r>
          </a:p>
        </p:txBody>
      </p:sp>
      <p:sp>
        <p:nvSpPr>
          <p:cNvPr id="4" name="Date Placeholder 3">
            <a:extLst>
              <a:ext uri="{FF2B5EF4-FFF2-40B4-BE49-F238E27FC236}">
                <a16:creationId xmlns:a16="http://schemas.microsoft.com/office/drawing/2014/main" id="{AD7720EA-3DF7-252E-F3AD-C7F5B4AE649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ED04FCD-B8A6-3A93-FD30-9926AF95319E}"/>
              </a:ext>
            </a:extLst>
          </p:cNvPr>
          <p:cNvSpPr>
            <a:spLocks noGrp="1"/>
          </p:cNvSpPr>
          <p:nvPr>
            <p:ph type="ftr" sz="quarter" idx="11"/>
          </p:nvPr>
        </p:nvSpPr>
        <p:spPr>
          <a:xfrm>
            <a:off x="3086099" y="6356350"/>
            <a:ext cx="6019800" cy="365125"/>
          </a:xfrm>
        </p:spPr>
        <p:txBody>
          <a:bodyPr/>
          <a:lstStyle/>
          <a:p>
            <a:r>
              <a:rPr lang="en-IN" dirty="0"/>
              <a:t>https://www.kuka.com/-/media/kuka-corporate/images/products/robots/cta-images/kr-titan.png?rev=-1&amp;w=767&amp;hash=0ED8B1C297DBC5CAE664B33A69AC06FA</a:t>
            </a:r>
          </a:p>
        </p:txBody>
      </p:sp>
      <p:sp>
        <p:nvSpPr>
          <p:cNvPr id="6" name="Slide Number Placeholder 5">
            <a:extLst>
              <a:ext uri="{FF2B5EF4-FFF2-40B4-BE49-F238E27FC236}">
                <a16:creationId xmlns:a16="http://schemas.microsoft.com/office/drawing/2014/main" id="{02044C93-6DE0-51FA-6240-BA6B3F360B4A}"/>
              </a:ext>
            </a:extLst>
          </p:cNvPr>
          <p:cNvSpPr>
            <a:spLocks noGrp="1"/>
          </p:cNvSpPr>
          <p:nvPr>
            <p:ph type="sldNum" sz="quarter" idx="12"/>
          </p:nvPr>
        </p:nvSpPr>
        <p:spPr/>
        <p:txBody>
          <a:bodyPr/>
          <a:lstStyle/>
          <a:p>
            <a:fld id="{89C13E10-0481-440C-BC01-7029970E33BF}" type="slidenum">
              <a:rPr lang="en-IN" smtClean="0"/>
              <a:t>85</a:t>
            </a:fld>
            <a:endParaRPr lang="en-IN"/>
          </a:p>
        </p:txBody>
      </p:sp>
      <p:pic>
        <p:nvPicPr>
          <p:cNvPr id="10242" name="Picture 2" descr="KR 1000 titan | KUKA AG">
            <a:extLst>
              <a:ext uri="{FF2B5EF4-FFF2-40B4-BE49-F238E27FC236}">
                <a16:creationId xmlns:a16="http://schemas.microsoft.com/office/drawing/2014/main" id="{08F5ED0A-2D9B-F6E8-AC01-752670DB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1" y="1489075"/>
            <a:ext cx="7305675" cy="486727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Curved Down 2">
            <a:extLst>
              <a:ext uri="{FF2B5EF4-FFF2-40B4-BE49-F238E27FC236}">
                <a16:creationId xmlns:a16="http://schemas.microsoft.com/office/drawing/2014/main" id="{CF26B7F5-0F17-40C2-D86C-BE13855BDB82}"/>
              </a:ext>
            </a:extLst>
          </p:cNvPr>
          <p:cNvSpPr/>
          <p:nvPr/>
        </p:nvSpPr>
        <p:spPr>
          <a:xfrm flipV="1">
            <a:off x="3383280" y="5476558"/>
            <a:ext cx="2204720" cy="63563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Arrow: Curved Down 6">
            <a:extLst>
              <a:ext uri="{FF2B5EF4-FFF2-40B4-BE49-F238E27FC236}">
                <a16:creationId xmlns:a16="http://schemas.microsoft.com/office/drawing/2014/main" id="{D4925A50-BFE7-99B3-ED8D-32BF5EB12458}"/>
              </a:ext>
            </a:extLst>
          </p:cNvPr>
          <p:cNvSpPr/>
          <p:nvPr/>
        </p:nvSpPr>
        <p:spPr>
          <a:xfrm rot="16368590">
            <a:off x="4318000" y="4205651"/>
            <a:ext cx="1574800" cy="69088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urved Down 7">
            <a:extLst>
              <a:ext uri="{FF2B5EF4-FFF2-40B4-BE49-F238E27FC236}">
                <a16:creationId xmlns:a16="http://schemas.microsoft.com/office/drawing/2014/main" id="{AA93041D-97A9-495B-50A3-0558D6190A58}"/>
              </a:ext>
            </a:extLst>
          </p:cNvPr>
          <p:cNvSpPr/>
          <p:nvPr/>
        </p:nvSpPr>
        <p:spPr>
          <a:xfrm>
            <a:off x="5306144" y="1634775"/>
            <a:ext cx="1094656" cy="74612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urved Down 8">
            <a:extLst>
              <a:ext uri="{FF2B5EF4-FFF2-40B4-BE49-F238E27FC236}">
                <a16:creationId xmlns:a16="http://schemas.microsoft.com/office/drawing/2014/main" id="{49B9FEE9-02C0-F6D8-0DB6-07E2A0EE1C27}"/>
              </a:ext>
            </a:extLst>
          </p:cNvPr>
          <p:cNvSpPr/>
          <p:nvPr/>
        </p:nvSpPr>
        <p:spPr>
          <a:xfrm rot="16368590">
            <a:off x="6425668" y="2050560"/>
            <a:ext cx="1022335" cy="48335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urved Up 9">
            <a:extLst>
              <a:ext uri="{FF2B5EF4-FFF2-40B4-BE49-F238E27FC236}">
                <a16:creationId xmlns:a16="http://schemas.microsoft.com/office/drawing/2014/main" id="{EF5E410E-9945-374B-BB10-EEDC4ED7E269}"/>
              </a:ext>
            </a:extLst>
          </p:cNvPr>
          <p:cNvSpPr/>
          <p:nvPr/>
        </p:nvSpPr>
        <p:spPr>
          <a:xfrm>
            <a:off x="7603934" y="2268233"/>
            <a:ext cx="731520" cy="45096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urved Down 10">
            <a:extLst>
              <a:ext uri="{FF2B5EF4-FFF2-40B4-BE49-F238E27FC236}">
                <a16:creationId xmlns:a16="http://schemas.microsoft.com/office/drawing/2014/main" id="{E68EA3E5-CDED-D747-6DAD-AFE1B36C8BB4}"/>
              </a:ext>
            </a:extLst>
          </p:cNvPr>
          <p:cNvSpPr/>
          <p:nvPr/>
        </p:nvSpPr>
        <p:spPr>
          <a:xfrm rot="19301536">
            <a:off x="8110298" y="2681137"/>
            <a:ext cx="731520" cy="36512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119559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649A-A9F6-15E0-601C-BC5DA3197449}"/>
              </a:ext>
            </a:extLst>
          </p:cNvPr>
          <p:cNvSpPr>
            <a:spLocks noGrp="1"/>
          </p:cNvSpPr>
          <p:nvPr>
            <p:ph type="title"/>
          </p:nvPr>
        </p:nvSpPr>
        <p:spPr/>
        <p:txBody>
          <a:bodyPr/>
          <a:lstStyle/>
          <a:p>
            <a:r>
              <a:rPr lang="en-IN" dirty="0"/>
              <a:t>Definitions</a:t>
            </a:r>
          </a:p>
        </p:txBody>
      </p:sp>
      <p:sp>
        <p:nvSpPr>
          <p:cNvPr id="3" name="Content Placeholder 2">
            <a:extLst>
              <a:ext uri="{FF2B5EF4-FFF2-40B4-BE49-F238E27FC236}">
                <a16:creationId xmlns:a16="http://schemas.microsoft.com/office/drawing/2014/main" id="{CF566BF9-0AC3-936D-A6F6-3C779F66F2D9}"/>
              </a:ext>
            </a:extLst>
          </p:cNvPr>
          <p:cNvSpPr>
            <a:spLocks noGrp="1"/>
          </p:cNvSpPr>
          <p:nvPr>
            <p:ph idx="1"/>
          </p:nvPr>
        </p:nvSpPr>
        <p:spPr>
          <a:xfrm>
            <a:off x="838200" y="1825625"/>
            <a:ext cx="5257800" cy="4351338"/>
          </a:xfrm>
        </p:spPr>
        <p:txBody>
          <a:bodyPr/>
          <a:lstStyle/>
          <a:p>
            <a:r>
              <a:rPr lang="en-IN" dirty="0"/>
              <a:t>Reference Frame: Static coordinate system from which translations and rotations are based</a:t>
            </a:r>
          </a:p>
          <a:p>
            <a:r>
              <a:rPr lang="en-IN" dirty="0"/>
              <a:t>Link: Single rigid body</a:t>
            </a:r>
          </a:p>
          <a:p>
            <a:r>
              <a:rPr lang="en-IN" dirty="0"/>
              <a:t>Joint: Connection between links</a:t>
            </a:r>
          </a:p>
        </p:txBody>
      </p:sp>
      <p:sp>
        <p:nvSpPr>
          <p:cNvPr id="4" name="Date Placeholder 3">
            <a:extLst>
              <a:ext uri="{FF2B5EF4-FFF2-40B4-BE49-F238E27FC236}">
                <a16:creationId xmlns:a16="http://schemas.microsoft.com/office/drawing/2014/main" id="{21609CEC-022A-0CAB-750B-C0DC139A9A9E}"/>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A1D3CED-F1C3-2B8E-64D3-B29ED73AD3E3}"/>
              </a:ext>
            </a:extLst>
          </p:cNvPr>
          <p:cNvSpPr>
            <a:spLocks noGrp="1"/>
          </p:cNvSpPr>
          <p:nvPr>
            <p:ph type="ftr" sz="quarter" idx="11"/>
          </p:nvPr>
        </p:nvSpPr>
        <p:spPr>
          <a:xfrm>
            <a:off x="3517900" y="6356350"/>
            <a:ext cx="5156200" cy="365125"/>
          </a:xfrm>
        </p:spPr>
        <p:txBody>
          <a:bodyPr/>
          <a:lstStyle/>
          <a:p>
            <a:r>
              <a:rPr lang="en-IN" dirty="0"/>
              <a:t>https://www.cs.cmu.edu/~16311/current/schedule/ppp/Lec17-FK.pdf</a:t>
            </a:r>
          </a:p>
        </p:txBody>
      </p:sp>
      <p:sp>
        <p:nvSpPr>
          <p:cNvPr id="6" name="Slide Number Placeholder 5">
            <a:extLst>
              <a:ext uri="{FF2B5EF4-FFF2-40B4-BE49-F238E27FC236}">
                <a16:creationId xmlns:a16="http://schemas.microsoft.com/office/drawing/2014/main" id="{A4D335D9-9E5D-1211-225A-3EF788BC9A43}"/>
              </a:ext>
            </a:extLst>
          </p:cNvPr>
          <p:cNvSpPr>
            <a:spLocks noGrp="1"/>
          </p:cNvSpPr>
          <p:nvPr>
            <p:ph type="sldNum" sz="quarter" idx="12"/>
          </p:nvPr>
        </p:nvSpPr>
        <p:spPr/>
        <p:txBody>
          <a:bodyPr/>
          <a:lstStyle/>
          <a:p>
            <a:fld id="{89C13E10-0481-440C-BC01-7029970E33BF}" type="slidenum">
              <a:rPr lang="en-IN" smtClean="0"/>
              <a:t>86</a:t>
            </a:fld>
            <a:endParaRPr lang="en-IN"/>
          </a:p>
        </p:txBody>
      </p:sp>
      <p:pic>
        <p:nvPicPr>
          <p:cNvPr id="8" name="Picture 7">
            <a:extLst>
              <a:ext uri="{FF2B5EF4-FFF2-40B4-BE49-F238E27FC236}">
                <a16:creationId xmlns:a16="http://schemas.microsoft.com/office/drawing/2014/main" id="{8C4CBFED-06E0-BAAF-4C20-E7537724252B}"/>
              </a:ext>
            </a:extLst>
          </p:cNvPr>
          <p:cNvPicPr>
            <a:picLocks noChangeAspect="1"/>
          </p:cNvPicPr>
          <p:nvPr/>
        </p:nvPicPr>
        <p:blipFill>
          <a:blip r:embed="rId2"/>
          <a:stretch>
            <a:fillRect/>
          </a:stretch>
        </p:blipFill>
        <p:spPr>
          <a:xfrm>
            <a:off x="6849990" y="1006849"/>
            <a:ext cx="4503810" cy="2347163"/>
          </a:xfrm>
          <a:prstGeom prst="rect">
            <a:avLst/>
          </a:prstGeom>
        </p:spPr>
      </p:pic>
      <p:pic>
        <p:nvPicPr>
          <p:cNvPr id="11266" name="Picture 2" descr="Joints and Links of Robot | Download Scientific Diagram">
            <a:extLst>
              <a:ext uri="{FF2B5EF4-FFF2-40B4-BE49-F238E27FC236}">
                <a16:creationId xmlns:a16="http://schemas.microsoft.com/office/drawing/2014/main" id="{D94C5FF0-ED20-6780-BF7A-C7AEB98A0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990" y="3632278"/>
            <a:ext cx="4503810" cy="259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05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EE93-7A4D-3F06-0735-208CC438FF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1002DF-2E6B-E0CD-2C80-DA806D2381B8}"/>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345072BE-BB60-4CC5-6797-3116751979BC}"/>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F05482D3-6990-AFAE-8F0D-94085681B000}"/>
              </a:ext>
            </a:extLst>
          </p:cNvPr>
          <p:cNvSpPr>
            <a:spLocks noGrp="1"/>
          </p:cNvSpPr>
          <p:nvPr>
            <p:ph type="ftr" sz="quarter" idx="11"/>
          </p:nvPr>
        </p:nvSpPr>
        <p:spPr>
          <a:xfrm>
            <a:off x="1883229" y="6356350"/>
            <a:ext cx="8893628" cy="365125"/>
          </a:xfrm>
        </p:spPr>
        <p:txBody>
          <a:bodyPr/>
          <a:lstStyle/>
          <a:p>
            <a:r>
              <a:rPr lang="en-IN" dirty="0"/>
              <a:t>https://www.researchgate.net/publication/322887169/figure/fig2/AS:589464577536000@1517550715278/Co-ordinate-system-World-Frame-Robot-Base-Frame-and-Camera-Frame.png</a:t>
            </a:r>
          </a:p>
        </p:txBody>
      </p:sp>
      <p:sp>
        <p:nvSpPr>
          <p:cNvPr id="6" name="Slide Number Placeholder 5">
            <a:extLst>
              <a:ext uri="{FF2B5EF4-FFF2-40B4-BE49-F238E27FC236}">
                <a16:creationId xmlns:a16="http://schemas.microsoft.com/office/drawing/2014/main" id="{0D5BBFE3-D4CD-F427-0289-3FC7A7F0D5FB}"/>
              </a:ext>
            </a:extLst>
          </p:cNvPr>
          <p:cNvSpPr>
            <a:spLocks noGrp="1"/>
          </p:cNvSpPr>
          <p:nvPr>
            <p:ph type="sldNum" sz="quarter" idx="12"/>
          </p:nvPr>
        </p:nvSpPr>
        <p:spPr/>
        <p:txBody>
          <a:bodyPr/>
          <a:lstStyle/>
          <a:p>
            <a:fld id="{89C13E10-0481-440C-BC01-7029970E33BF}" type="slidenum">
              <a:rPr lang="en-IN" smtClean="0"/>
              <a:t>87</a:t>
            </a:fld>
            <a:endParaRPr lang="en-IN"/>
          </a:p>
        </p:txBody>
      </p:sp>
      <p:pic>
        <p:nvPicPr>
          <p:cNvPr id="5122" name="Picture 2" descr="1: Co-ordinate system : World Frame, Robot Base Frame and Camera Frame |  Download Scientific Diagram">
            <a:extLst>
              <a:ext uri="{FF2B5EF4-FFF2-40B4-BE49-F238E27FC236}">
                <a16:creationId xmlns:a16="http://schemas.microsoft.com/office/drawing/2014/main" id="{4CD9299D-71BA-E094-14A5-A02E9AEFD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810" y="221518"/>
            <a:ext cx="8798379" cy="60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722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4D16-19FB-113F-7BB4-9F10DEA99535}"/>
              </a:ext>
            </a:extLst>
          </p:cNvPr>
          <p:cNvSpPr>
            <a:spLocks noGrp="1"/>
          </p:cNvSpPr>
          <p:nvPr>
            <p:ph type="title"/>
          </p:nvPr>
        </p:nvSpPr>
        <p:spPr/>
        <p:txBody>
          <a:bodyPr/>
          <a:lstStyle/>
          <a:p>
            <a:r>
              <a:rPr lang="en-IN" dirty="0"/>
              <a:t>Type of Joints – Lower Pairs</a:t>
            </a:r>
          </a:p>
        </p:txBody>
      </p:sp>
      <p:pic>
        <p:nvPicPr>
          <p:cNvPr id="8" name="Content Placeholder 7">
            <a:extLst>
              <a:ext uri="{FF2B5EF4-FFF2-40B4-BE49-F238E27FC236}">
                <a16:creationId xmlns:a16="http://schemas.microsoft.com/office/drawing/2014/main" id="{0B13BB01-ACEA-47A4-DC6D-B206748C7E76}"/>
              </a:ext>
            </a:extLst>
          </p:cNvPr>
          <p:cNvPicPr>
            <a:picLocks noGrp="1" noChangeAspect="1"/>
          </p:cNvPicPr>
          <p:nvPr>
            <p:ph idx="1"/>
          </p:nvPr>
        </p:nvPicPr>
        <p:blipFill>
          <a:blip r:embed="rId2"/>
          <a:stretch>
            <a:fillRect/>
          </a:stretch>
        </p:blipFill>
        <p:spPr>
          <a:xfrm>
            <a:off x="1921876" y="1344268"/>
            <a:ext cx="8348248" cy="5012082"/>
          </a:xfrm>
        </p:spPr>
      </p:pic>
      <p:sp>
        <p:nvSpPr>
          <p:cNvPr id="4" name="Date Placeholder 3">
            <a:extLst>
              <a:ext uri="{FF2B5EF4-FFF2-40B4-BE49-F238E27FC236}">
                <a16:creationId xmlns:a16="http://schemas.microsoft.com/office/drawing/2014/main" id="{F1370E4D-1DC5-8F82-B2DB-6DF15535AAD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1DEA656-4FCE-F674-1523-0F9D81E83293}"/>
              </a:ext>
            </a:extLst>
          </p:cNvPr>
          <p:cNvSpPr>
            <a:spLocks noGrp="1"/>
          </p:cNvSpPr>
          <p:nvPr>
            <p:ph type="ftr" sz="quarter" idx="11"/>
          </p:nvPr>
        </p:nvSpPr>
        <p:spPr>
          <a:xfrm>
            <a:off x="3810000" y="6356350"/>
            <a:ext cx="4572000" cy="365125"/>
          </a:xfrm>
        </p:spPr>
        <p:txBody>
          <a:bodyPr/>
          <a:lstStyle/>
          <a:p>
            <a:r>
              <a:rPr lang="en-IN" dirty="0"/>
              <a:t>https://www.cs.cmu.edu/~16311/current/schedule/ppp/Lec17-FK.pdf</a:t>
            </a:r>
          </a:p>
        </p:txBody>
      </p:sp>
      <p:sp>
        <p:nvSpPr>
          <p:cNvPr id="6" name="Slide Number Placeholder 5">
            <a:extLst>
              <a:ext uri="{FF2B5EF4-FFF2-40B4-BE49-F238E27FC236}">
                <a16:creationId xmlns:a16="http://schemas.microsoft.com/office/drawing/2014/main" id="{DC9DA6FC-5D51-0E02-8573-85F440695FC8}"/>
              </a:ext>
            </a:extLst>
          </p:cNvPr>
          <p:cNvSpPr>
            <a:spLocks noGrp="1"/>
          </p:cNvSpPr>
          <p:nvPr>
            <p:ph type="sldNum" sz="quarter" idx="12"/>
          </p:nvPr>
        </p:nvSpPr>
        <p:spPr/>
        <p:txBody>
          <a:bodyPr/>
          <a:lstStyle/>
          <a:p>
            <a:fld id="{89C13E10-0481-440C-BC01-7029970E33BF}" type="slidenum">
              <a:rPr lang="en-IN" smtClean="0"/>
              <a:t>88</a:t>
            </a:fld>
            <a:endParaRPr lang="en-IN"/>
          </a:p>
        </p:txBody>
      </p:sp>
    </p:spTree>
    <p:extLst>
      <p:ext uri="{BB962C8B-B14F-4D97-AF65-F5344CB8AC3E}">
        <p14:creationId xmlns:p14="http://schemas.microsoft.com/office/powerpoint/2010/main" val="2023677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4D16-19FB-113F-7BB4-9F10DEA99535}"/>
              </a:ext>
            </a:extLst>
          </p:cNvPr>
          <p:cNvSpPr>
            <a:spLocks noGrp="1"/>
          </p:cNvSpPr>
          <p:nvPr>
            <p:ph type="title"/>
          </p:nvPr>
        </p:nvSpPr>
        <p:spPr/>
        <p:txBody>
          <a:bodyPr/>
          <a:lstStyle/>
          <a:p>
            <a:r>
              <a:rPr lang="en-IN" dirty="0"/>
              <a:t>Type of Joints – Higher Pairs</a:t>
            </a:r>
          </a:p>
        </p:txBody>
      </p:sp>
      <p:sp>
        <p:nvSpPr>
          <p:cNvPr id="4" name="Date Placeholder 3">
            <a:extLst>
              <a:ext uri="{FF2B5EF4-FFF2-40B4-BE49-F238E27FC236}">
                <a16:creationId xmlns:a16="http://schemas.microsoft.com/office/drawing/2014/main" id="{F1370E4D-1DC5-8F82-B2DB-6DF15535AAD7}"/>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1DEA656-4FCE-F674-1523-0F9D81E83293}"/>
              </a:ext>
            </a:extLst>
          </p:cNvPr>
          <p:cNvSpPr>
            <a:spLocks noGrp="1"/>
          </p:cNvSpPr>
          <p:nvPr>
            <p:ph type="ftr" sz="quarter" idx="11"/>
          </p:nvPr>
        </p:nvSpPr>
        <p:spPr>
          <a:xfrm>
            <a:off x="3810000" y="6356350"/>
            <a:ext cx="4572000" cy="365125"/>
          </a:xfrm>
        </p:spPr>
        <p:txBody>
          <a:bodyPr/>
          <a:lstStyle/>
          <a:p>
            <a:r>
              <a:rPr lang="en-IN" dirty="0"/>
              <a:t>https://www.cs.cmu.edu/~16311/current/schedule/ppp/Lec17-FK.pdf</a:t>
            </a:r>
          </a:p>
        </p:txBody>
      </p:sp>
      <p:sp>
        <p:nvSpPr>
          <p:cNvPr id="6" name="Slide Number Placeholder 5">
            <a:extLst>
              <a:ext uri="{FF2B5EF4-FFF2-40B4-BE49-F238E27FC236}">
                <a16:creationId xmlns:a16="http://schemas.microsoft.com/office/drawing/2014/main" id="{DC9DA6FC-5D51-0E02-8573-85F440695FC8}"/>
              </a:ext>
            </a:extLst>
          </p:cNvPr>
          <p:cNvSpPr>
            <a:spLocks noGrp="1"/>
          </p:cNvSpPr>
          <p:nvPr>
            <p:ph type="sldNum" sz="quarter" idx="12"/>
          </p:nvPr>
        </p:nvSpPr>
        <p:spPr/>
        <p:txBody>
          <a:bodyPr/>
          <a:lstStyle/>
          <a:p>
            <a:fld id="{89C13E10-0481-440C-BC01-7029970E33BF}" type="slidenum">
              <a:rPr lang="en-IN" smtClean="0"/>
              <a:t>89</a:t>
            </a:fld>
            <a:endParaRPr lang="en-IN"/>
          </a:p>
        </p:txBody>
      </p:sp>
      <p:pic>
        <p:nvPicPr>
          <p:cNvPr id="10" name="Picture 9">
            <a:extLst>
              <a:ext uri="{FF2B5EF4-FFF2-40B4-BE49-F238E27FC236}">
                <a16:creationId xmlns:a16="http://schemas.microsoft.com/office/drawing/2014/main" id="{4923082C-C68F-80EE-59E6-79472D1F4B6E}"/>
              </a:ext>
            </a:extLst>
          </p:cNvPr>
          <p:cNvPicPr>
            <a:picLocks noChangeAspect="1"/>
          </p:cNvPicPr>
          <p:nvPr/>
        </p:nvPicPr>
        <p:blipFill>
          <a:blip r:embed="rId2"/>
          <a:stretch>
            <a:fillRect/>
          </a:stretch>
        </p:blipFill>
        <p:spPr>
          <a:xfrm>
            <a:off x="1734638" y="1463696"/>
            <a:ext cx="8722723" cy="4892654"/>
          </a:xfrm>
          <a:prstGeom prst="rect">
            <a:avLst/>
          </a:prstGeom>
        </p:spPr>
      </p:pic>
    </p:spTree>
    <p:extLst>
      <p:ext uri="{BB962C8B-B14F-4D97-AF65-F5344CB8AC3E}">
        <p14:creationId xmlns:p14="http://schemas.microsoft.com/office/powerpoint/2010/main" val="1154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110E60-7620-A542-FF98-D0A4AE80508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03E56A6-82EB-F6B1-6E22-DFD7A82966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E3CF6-6F56-1D96-0343-C3FB5E2D329C}"/>
              </a:ext>
            </a:extLst>
          </p:cNvPr>
          <p:cNvSpPr>
            <a:spLocks noGrp="1"/>
          </p:cNvSpPr>
          <p:nvPr>
            <p:ph type="sldNum" sz="quarter" idx="12"/>
          </p:nvPr>
        </p:nvSpPr>
        <p:spPr/>
        <p:txBody>
          <a:bodyPr/>
          <a:lstStyle/>
          <a:p>
            <a:fld id="{89C13E10-0481-440C-BC01-7029970E33BF}" type="slidenum">
              <a:rPr lang="en-IN" smtClean="0"/>
              <a:t>9</a:t>
            </a:fld>
            <a:endParaRPr lang="en-IN"/>
          </a:p>
        </p:txBody>
      </p:sp>
      <p:sp>
        <p:nvSpPr>
          <p:cNvPr id="17" name="Content Placeholder 2">
            <a:extLst>
              <a:ext uri="{FF2B5EF4-FFF2-40B4-BE49-F238E27FC236}">
                <a16:creationId xmlns:a16="http://schemas.microsoft.com/office/drawing/2014/main" id="{277F500A-D8B9-46B7-C6CC-BBFAB0C9F59E}"/>
              </a:ext>
            </a:extLst>
          </p:cNvPr>
          <p:cNvSpPr>
            <a:spLocks noGrp="1"/>
          </p:cNvSpPr>
          <p:nvPr>
            <p:ph idx="1"/>
          </p:nvPr>
        </p:nvSpPr>
        <p:spPr>
          <a:xfrm>
            <a:off x="838200" y="406400"/>
            <a:ext cx="10515600" cy="5770563"/>
          </a:xfrm>
        </p:spPr>
        <p:txBody>
          <a:bodyPr>
            <a:normAutofit/>
          </a:bodyPr>
          <a:lstStyle/>
          <a:p>
            <a:pPr marL="0" indent="0">
              <a:buNone/>
            </a:pPr>
            <a:r>
              <a:rPr lang="en-US" dirty="0"/>
              <a:t>Healthcare</a:t>
            </a:r>
          </a:p>
        </p:txBody>
      </p:sp>
      <p:pic>
        <p:nvPicPr>
          <p:cNvPr id="35842" name="Picture 2" descr="Progress in Robotics and what that means for Innovation in Healthcare -  Wazoku">
            <a:extLst>
              <a:ext uri="{FF2B5EF4-FFF2-40B4-BE49-F238E27FC236}">
                <a16:creationId xmlns:a16="http://schemas.microsoft.com/office/drawing/2014/main" id="{96024FDB-9EF9-ADFF-920A-016684D9D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773" y="779314"/>
            <a:ext cx="3981768" cy="264968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Safety Testing in Healthcare Robotics | UL Solutions">
            <a:extLst>
              <a:ext uri="{FF2B5EF4-FFF2-40B4-BE49-F238E27FC236}">
                <a16:creationId xmlns:a16="http://schemas.microsoft.com/office/drawing/2014/main" id="{E97F5EF7-0832-993C-9DD9-DB5625B45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452" y="1843893"/>
            <a:ext cx="4561628" cy="3421221"/>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ow robotics can assist and relieve the burden in healthcare | KUKA AG">
            <a:extLst>
              <a:ext uri="{FF2B5EF4-FFF2-40B4-BE49-F238E27FC236}">
                <a16:creationId xmlns:a16="http://schemas.microsoft.com/office/drawing/2014/main" id="{915B7916-21B1-DF25-B3E8-C4E58C2E5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480" y="3708083"/>
            <a:ext cx="3702177"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1A27-B21F-763A-03C0-BEADA71CD247}"/>
              </a:ext>
            </a:extLst>
          </p:cNvPr>
          <p:cNvSpPr>
            <a:spLocks noGrp="1"/>
          </p:cNvSpPr>
          <p:nvPr>
            <p:ph type="title"/>
          </p:nvPr>
        </p:nvSpPr>
        <p:spPr/>
        <p:txBody>
          <a:bodyPr/>
          <a:lstStyle/>
          <a:p>
            <a:r>
              <a:rPr lang="en-IN" dirty="0"/>
              <a:t>Forward and Reverse Kinematics</a:t>
            </a:r>
          </a:p>
        </p:txBody>
      </p:sp>
      <p:graphicFrame>
        <p:nvGraphicFramePr>
          <p:cNvPr id="8" name="Content Placeholder 7">
            <a:extLst>
              <a:ext uri="{FF2B5EF4-FFF2-40B4-BE49-F238E27FC236}">
                <a16:creationId xmlns:a16="http://schemas.microsoft.com/office/drawing/2014/main" id="{AC4412D3-BAB3-12BF-33F7-16410171BD9E}"/>
              </a:ext>
            </a:extLst>
          </p:cNvPr>
          <p:cNvGraphicFramePr>
            <a:graphicFrameLocks noGrp="1"/>
          </p:cNvGraphicFramePr>
          <p:nvPr>
            <p:ph idx="1"/>
          </p:nvPr>
        </p:nvGraphicFramePr>
        <p:xfrm>
          <a:off x="838200" y="1511459"/>
          <a:ext cx="10515597" cy="1651000"/>
        </p:xfrm>
        <a:graphic>
          <a:graphicData uri="http://schemas.openxmlformats.org/drawingml/2006/table">
            <a:tbl>
              <a:tblPr firstRow="1" firstCol="1" bandRow="1">
                <a:tableStyleId>{5C22544A-7EE6-4342-B048-85BDC9FD1C3A}</a:tableStyleId>
              </a:tblPr>
              <a:tblGrid>
                <a:gridCol w="787400">
                  <a:extLst>
                    <a:ext uri="{9D8B030D-6E8A-4147-A177-3AD203B41FA5}">
                      <a16:colId xmlns:a16="http://schemas.microsoft.com/office/drawing/2014/main" val="504143826"/>
                    </a:ext>
                  </a:extLst>
                </a:gridCol>
                <a:gridCol w="4602480">
                  <a:extLst>
                    <a:ext uri="{9D8B030D-6E8A-4147-A177-3AD203B41FA5}">
                      <a16:colId xmlns:a16="http://schemas.microsoft.com/office/drawing/2014/main" val="1489055711"/>
                    </a:ext>
                  </a:extLst>
                </a:gridCol>
                <a:gridCol w="5125717">
                  <a:extLst>
                    <a:ext uri="{9D8B030D-6E8A-4147-A177-3AD203B41FA5}">
                      <a16:colId xmlns:a16="http://schemas.microsoft.com/office/drawing/2014/main" val="1514782002"/>
                    </a:ext>
                  </a:extLst>
                </a:gridCol>
              </a:tblGrid>
              <a:tr h="370840">
                <a:tc>
                  <a:txBody>
                    <a:bodyPr/>
                    <a:lstStyle/>
                    <a:p>
                      <a:endParaRPr lang="en-IN" dirty="0"/>
                    </a:p>
                  </a:txBody>
                  <a:tcPr/>
                </a:tc>
                <a:tc>
                  <a:txBody>
                    <a:bodyPr/>
                    <a:lstStyle/>
                    <a:p>
                      <a:r>
                        <a:rPr lang="en-IN" dirty="0"/>
                        <a:t>Forward Kinematics</a:t>
                      </a:r>
                    </a:p>
                  </a:txBody>
                  <a:tcPr/>
                </a:tc>
                <a:tc>
                  <a:txBody>
                    <a:bodyPr/>
                    <a:lstStyle/>
                    <a:p>
                      <a:r>
                        <a:rPr lang="en-IN" dirty="0"/>
                        <a:t>Inverse Kinematics</a:t>
                      </a:r>
                    </a:p>
                  </a:txBody>
                  <a:tcPr/>
                </a:tc>
                <a:extLst>
                  <a:ext uri="{0D108BD9-81ED-4DB2-BD59-A6C34878D82A}">
                    <a16:rowId xmlns:a16="http://schemas.microsoft.com/office/drawing/2014/main" val="2746431062"/>
                  </a:ext>
                </a:extLst>
              </a:tr>
              <a:tr h="370840">
                <a:tc>
                  <a:txBody>
                    <a:bodyPr/>
                    <a:lstStyle/>
                    <a:p>
                      <a:r>
                        <a:rPr lang="en-IN" dirty="0"/>
                        <a:t>Given</a:t>
                      </a:r>
                    </a:p>
                  </a:txBody>
                  <a:tcPr/>
                </a:tc>
                <a:tc>
                  <a:txBody>
                    <a:bodyPr/>
                    <a:lstStyle/>
                    <a:p>
                      <a:pPr marL="285750" indent="-285750">
                        <a:buFont typeface="Arial" panose="020B0604020202020204" pitchFamily="34" charset="0"/>
                        <a:buChar char="•"/>
                      </a:pPr>
                      <a:r>
                        <a:rPr lang="en-IN" dirty="0"/>
                        <a:t>The length of each link</a:t>
                      </a:r>
                    </a:p>
                    <a:p>
                      <a:pPr marL="285750" indent="-285750">
                        <a:buFont typeface="Arial" panose="020B0604020202020204" pitchFamily="34" charset="0"/>
                        <a:buChar char="•"/>
                      </a:pPr>
                      <a:r>
                        <a:rPr lang="en-IN" dirty="0"/>
                        <a:t>The angle of each link</a:t>
                      </a:r>
                    </a:p>
                  </a:txBody>
                  <a:tcPr/>
                </a:tc>
                <a:tc>
                  <a:txBody>
                    <a:bodyPr/>
                    <a:lstStyle/>
                    <a:p>
                      <a:pPr marL="285750" indent="-285750">
                        <a:buFont typeface="Arial" panose="020B0604020202020204" pitchFamily="34" charset="0"/>
                        <a:buChar char="•"/>
                      </a:pPr>
                      <a:r>
                        <a:rPr lang="en-IN" dirty="0"/>
                        <a:t>The length of each link</a:t>
                      </a:r>
                    </a:p>
                    <a:p>
                      <a:pPr marL="285750" indent="-285750">
                        <a:buFont typeface="Arial" panose="020B0604020202020204" pitchFamily="34" charset="0"/>
                        <a:buChar char="•"/>
                      </a:pPr>
                      <a:r>
                        <a:rPr lang="en-IN" dirty="0"/>
                        <a:t>The position of some point on the robot</a:t>
                      </a:r>
                    </a:p>
                  </a:txBody>
                  <a:tcPr/>
                </a:tc>
                <a:extLst>
                  <a:ext uri="{0D108BD9-81ED-4DB2-BD59-A6C34878D82A}">
                    <a16:rowId xmlns:a16="http://schemas.microsoft.com/office/drawing/2014/main" val="2930444594"/>
                  </a:ext>
                </a:extLst>
              </a:tr>
              <a:tr h="370840">
                <a:tc>
                  <a:txBody>
                    <a:bodyPr/>
                    <a:lstStyle/>
                    <a:p>
                      <a:r>
                        <a:rPr lang="en-IN" dirty="0"/>
                        <a:t>Find</a:t>
                      </a:r>
                    </a:p>
                  </a:txBody>
                  <a:tcPr/>
                </a:tc>
                <a:tc>
                  <a:txBody>
                    <a:bodyPr/>
                    <a:lstStyle/>
                    <a:p>
                      <a:r>
                        <a:rPr lang="en-IN" dirty="0"/>
                        <a:t>The position of any point (x, y, z coordinates)</a:t>
                      </a:r>
                    </a:p>
                  </a:txBody>
                  <a:tcPr/>
                </a:tc>
                <a:tc>
                  <a:txBody>
                    <a:bodyPr/>
                    <a:lstStyle/>
                    <a:p>
                      <a:r>
                        <a:rPr lang="en-IN" dirty="0"/>
                        <a:t>The angles of each joint needed to obtain that position</a:t>
                      </a:r>
                    </a:p>
                  </a:txBody>
                  <a:tcPr/>
                </a:tc>
                <a:extLst>
                  <a:ext uri="{0D108BD9-81ED-4DB2-BD59-A6C34878D82A}">
                    <a16:rowId xmlns:a16="http://schemas.microsoft.com/office/drawing/2014/main" val="696500534"/>
                  </a:ext>
                </a:extLst>
              </a:tr>
            </a:tbl>
          </a:graphicData>
        </a:graphic>
      </p:graphicFrame>
      <p:sp>
        <p:nvSpPr>
          <p:cNvPr id="4" name="Date Placeholder 3">
            <a:extLst>
              <a:ext uri="{FF2B5EF4-FFF2-40B4-BE49-F238E27FC236}">
                <a16:creationId xmlns:a16="http://schemas.microsoft.com/office/drawing/2014/main" id="{3E1BF56C-29BC-1D71-1209-23081746EBFE}"/>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D6D1266-C278-77A6-A1B4-22685FD663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1CFEF-10FB-BF23-698E-1DC7AE3EE06B}"/>
              </a:ext>
            </a:extLst>
          </p:cNvPr>
          <p:cNvSpPr>
            <a:spLocks noGrp="1"/>
          </p:cNvSpPr>
          <p:nvPr>
            <p:ph type="sldNum" sz="quarter" idx="12"/>
          </p:nvPr>
        </p:nvSpPr>
        <p:spPr/>
        <p:txBody>
          <a:bodyPr/>
          <a:lstStyle/>
          <a:p>
            <a:fld id="{89C13E10-0481-440C-BC01-7029970E33BF}" type="slidenum">
              <a:rPr lang="en-IN" smtClean="0"/>
              <a:t>90</a:t>
            </a:fld>
            <a:endParaRPr lang="en-IN"/>
          </a:p>
        </p:txBody>
      </p:sp>
      <p:pic>
        <p:nvPicPr>
          <p:cNvPr id="12" name="Picture 11">
            <a:extLst>
              <a:ext uri="{FF2B5EF4-FFF2-40B4-BE49-F238E27FC236}">
                <a16:creationId xmlns:a16="http://schemas.microsoft.com/office/drawing/2014/main" id="{9FE734C1-3E79-B83D-6006-5E6B8F2405FD}"/>
              </a:ext>
            </a:extLst>
          </p:cNvPr>
          <p:cNvPicPr>
            <a:picLocks noChangeAspect="1"/>
          </p:cNvPicPr>
          <p:nvPr/>
        </p:nvPicPr>
        <p:blipFill rotWithShape="1">
          <a:blip r:embed="rId2"/>
          <a:srcRect r="61749"/>
          <a:stretch/>
        </p:blipFill>
        <p:spPr>
          <a:xfrm>
            <a:off x="624840" y="3303858"/>
            <a:ext cx="2626360" cy="2911092"/>
          </a:xfrm>
          <a:prstGeom prst="rect">
            <a:avLst/>
          </a:prstGeom>
        </p:spPr>
      </p:pic>
      <p:pic>
        <p:nvPicPr>
          <p:cNvPr id="14" name="Picture 13">
            <a:extLst>
              <a:ext uri="{FF2B5EF4-FFF2-40B4-BE49-F238E27FC236}">
                <a16:creationId xmlns:a16="http://schemas.microsoft.com/office/drawing/2014/main" id="{71B523FD-275A-7876-DAC0-905AFDE3573E}"/>
              </a:ext>
            </a:extLst>
          </p:cNvPr>
          <p:cNvPicPr>
            <a:picLocks noChangeAspect="1"/>
          </p:cNvPicPr>
          <p:nvPr/>
        </p:nvPicPr>
        <p:blipFill rotWithShape="1">
          <a:blip r:embed="rId2"/>
          <a:srcRect l="58005"/>
          <a:stretch/>
        </p:blipFill>
        <p:spPr>
          <a:xfrm>
            <a:off x="3251200" y="3303858"/>
            <a:ext cx="2883496" cy="2911092"/>
          </a:xfrm>
          <a:prstGeom prst="rect">
            <a:avLst/>
          </a:prstGeom>
        </p:spPr>
      </p:pic>
      <p:cxnSp>
        <p:nvCxnSpPr>
          <p:cNvPr id="16" name="Straight Connector 15">
            <a:extLst>
              <a:ext uri="{FF2B5EF4-FFF2-40B4-BE49-F238E27FC236}">
                <a16:creationId xmlns:a16="http://schemas.microsoft.com/office/drawing/2014/main" id="{C10166EE-DEA5-15E3-B595-6EEEC0E1CA39}"/>
              </a:ext>
            </a:extLst>
          </p:cNvPr>
          <p:cNvCxnSpPr/>
          <p:nvPr/>
        </p:nvCxnSpPr>
        <p:spPr>
          <a:xfrm>
            <a:off x="6246456" y="3662124"/>
            <a:ext cx="0" cy="236728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ABF5762-374E-0158-CF06-F7EE628D13AF}"/>
              </a:ext>
            </a:extLst>
          </p:cNvPr>
          <p:cNvPicPr>
            <a:picLocks noChangeAspect="1"/>
          </p:cNvPicPr>
          <p:nvPr/>
        </p:nvPicPr>
        <p:blipFill rotWithShape="1">
          <a:blip r:embed="rId3"/>
          <a:srcRect l="4010" r="52845"/>
          <a:stretch/>
        </p:blipFill>
        <p:spPr>
          <a:xfrm>
            <a:off x="6358217" y="3489405"/>
            <a:ext cx="2883497" cy="2636748"/>
          </a:xfrm>
          <a:prstGeom prst="rect">
            <a:avLst/>
          </a:prstGeom>
        </p:spPr>
      </p:pic>
      <p:pic>
        <p:nvPicPr>
          <p:cNvPr id="20" name="Picture 19">
            <a:extLst>
              <a:ext uri="{FF2B5EF4-FFF2-40B4-BE49-F238E27FC236}">
                <a16:creationId xmlns:a16="http://schemas.microsoft.com/office/drawing/2014/main" id="{A1357FB2-E4D9-2D43-5B39-90AA2B9FA580}"/>
              </a:ext>
            </a:extLst>
          </p:cNvPr>
          <p:cNvPicPr>
            <a:picLocks noChangeAspect="1"/>
          </p:cNvPicPr>
          <p:nvPr/>
        </p:nvPicPr>
        <p:blipFill rotWithShape="1">
          <a:blip r:embed="rId3"/>
          <a:srcRect l="63530" r="2932"/>
          <a:stretch/>
        </p:blipFill>
        <p:spPr>
          <a:xfrm>
            <a:off x="9011921" y="3489405"/>
            <a:ext cx="2241474" cy="2636748"/>
          </a:xfrm>
          <a:prstGeom prst="rect">
            <a:avLst/>
          </a:prstGeom>
        </p:spPr>
      </p:pic>
    </p:spTree>
    <p:extLst>
      <p:ext uri="{BB962C8B-B14F-4D97-AF65-F5344CB8AC3E}">
        <p14:creationId xmlns:p14="http://schemas.microsoft.com/office/powerpoint/2010/main" val="89125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C3A8-8DAA-052C-DDE5-675778A2C624}"/>
              </a:ext>
            </a:extLst>
          </p:cNvPr>
          <p:cNvSpPr>
            <a:spLocks noGrp="1"/>
          </p:cNvSpPr>
          <p:nvPr>
            <p:ph type="title"/>
          </p:nvPr>
        </p:nvSpPr>
        <p:spPr/>
        <p:txBody>
          <a:bodyPr/>
          <a:lstStyle/>
          <a:p>
            <a:r>
              <a:rPr lang="en-IN" dirty="0"/>
              <a:t>Robot Configurations</a:t>
            </a:r>
          </a:p>
        </p:txBody>
      </p:sp>
      <p:sp>
        <p:nvSpPr>
          <p:cNvPr id="4" name="Date Placeholder 3">
            <a:extLst>
              <a:ext uri="{FF2B5EF4-FFF2-40B4-BE49-F238E27FC236}">
                <a16:creationId xmlns:a16="http://schemas.microsoft.com/office/drawing/2014/main" id="{8D88BA3F-A5A1-8A46-CBBB-BEADB399BD62}"/>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25E24BE-AF70-6BAF-A79F-CD803B80A16A}"/>
              </a:ext>
            </a:extLst>
          </p:cNvPr>
          <p:cNvSpPr>
            <a:spLocks noGrp="1"/>
          </p:cNvSpPr>
          <p:nvPr>
            <p:ph type="ftr" sz="quarter" idx="11"/>
          </p:nvPr>
        </p:nvSpPr>
        <p:spPr>
          <a:xfrm>
            <a:off x="1757680" y="6356350"/>
            <a:ext cx="9004300" cy="365125"/>
          </a:xfrm>
        </p:spPr>
        <p:txBody>
          <a:bodyPr/>
          <a:lstStyle/>
          <a:p>
            <a:r>
              <a:rPr lang="en-IN" dirty="0"/>
              <a:t>https://lh3.googleusercontent.com/proxy/jSFDI_eUJB6xUzs1VnY1gx55iv3o-hHzvZQyA-phRRPLDjv_wizHHMJNWSpqwYldnNufvdveHm3wy9VlkwYM7bC07atgZaBNzC0</a:t>
            </a:r>
          </a:p>
        </p:txBody>
      </p:sp>
      <p:sp>
        <p:nvSpPr>
          <p:cNvPr id="6" name="Slide Number Placeholder 5">
            <a:extLst>
              <a:ext uri="{FF2B5EF4-FFF2-40B4-BE49-F238E27FC236}">
                <a16:creationId xmlns:a16="http://schemas.microsoft.com/office/drawing/2014/main" id="{5A84E5EB-920C-4689-E92E-176119519A53}"/>
              </a:ext>
            </a:extLst>
          </p:cNvPr>
          <p:cNvSpPr>
            <a:spLocks noGrp="1"/>
          </p:cNvSpPr>
          <p:nvPr>
            <p:ph type="sldNum" sz="quarter" idx="12"/>
          </p:nvPr>
        </p:nvSpPr>
        <p:spPr/>
        <p:txBody>
          <a:bodyPr/>
          <a:lstStyle/>
          <a:p>
            <a:fld id="{89C13E10-0481-440C-BC01-7029970E33BF}" type="slidenum">
              <a:rPr lang="en-IN" smtClean="0"/>
              <a:t>91</a:t>
            </a:fld>
            <a:endParaRPr lang="en-IN"/>
          </a:p>
        </p:txBody>
      </p:sp>
      <p:pic>
        <p:nvPicPr>
          <p:cNvPr id="12290" name="Picture 2" descr="types of robotic arm - OFF-58% &gt; Shipping free">
            <a:extLst>
              <a:ext uri="{FF2B5EF4-FFF2-40B4-BE49-F238E27FC236}">
                <a16:creationId xmlns:a16="http://schemas.microsoft.com/office/drawing/2014/main" id="{62A70A2E-F1DF-A6D2-EF99-C00BACF0C1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0020" y="1334781"/>
            <a:ext cx="9331960" cy="502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4791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Four Main Types of Robotic Arm Geometry - Engineering Basics">
            <a:hlinkClick r:id="" action="ppaction://media"/>
            <a:extLst>
              <a:ext uri="{FF2B5EF4-FFF2-40B4-BE49-F238E27FC236}">
                <a16:creationId xmlns:a16="http://schemas.microsoft.com/office/drawing/2014/main" id="{8C310375-E72F-86AC-076A-D12B5E3AFFB2}"/>
              </a:ext>
            </a:extLst>
          </p:cNvPr>
          <p:cNvPicPr>
            <a:picLocks noGrp="1" noRot="1" noChangeAspect="1"/>
          </p:cNvPicPr>
          <p:nvPr>
            <p:ph idx="1"/>
            <a:videoFile r:link="rId1"/>
          </p:nvPr>
        </p:nvPicPr>
        <p:blipFill>
          <a:blip r:embed="rId3"/>
          <a:stretch>
            <a:fillRect/>
          </a:stretch>
        </p:blipFill>
        <p:spPr>
          <a:xfrm>
            <a:off x="1925320" y="100900"/>
            <a:ext cx="8341360" cy="6255450"/>
          </a:xfrm>
          <a:prstGeom prst="rect">
            <a:avLst/>
          </a:prstGeom>
        </p:spPr>
      </p:pic>
      <p:sp>
        <p:nvSpPr>
          <p:cNvPr id="4" name="Date Placeholder 3">
            <a:extLst>
              <a:ext uri="{FF2B5EF4-FFF2-40B4-BE49-F238E27FC236}">
                <a16:creationId xmlns:a16="http://schemas.microsoft.com/office/drawing/2014/main" id="{9C298E77-8E0F-F58E-BD65-6E9F2673809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42AD9B9D-5357-62DC-20E6-6EF1C58726E2}"/>
              </a:ext>
            </a:extLst>
          </p:cNvPr>
          <p:cNvSpPr>
            <a:spLocks noGrp="1"/>
          </p:cNvSpPr>
          <p:nvPr>
            <p:ph type="ftr" sz="quarter" idx="11"/>
          </p:nvPr>
        </p:nvSpPr>
        <p:spPr/>
        <p:txBody>
          <a:bodyPr/>
          <a:lstStyle/>
          <a:p>
            <a:r>
              <a:rPr lang="en-IN" dirty="0"/>
              <a:t>https://www.youtube.com/watch?v=CHOmowqyTI0</a:t>
            </a:r>
          </a:p>
        </p:txBody>
      </p:sp>
      <p:sp>
        <p:nvSpPr>
          <p:cNvPr id="6" name="Slide Number Placeholder 5">
            <a:extLst>
              <a:ext uri="{FF2B5EF4-FFF2-40B4-BE49-F238E27FC236}">
                <a16:creationId xmlns:a16="http://schemas.microsoft.com/office/drawing/2014/main" id="{5A52EF14-C433-8F30-6F47-809C830C2786}"/>
              </a:ext>
            </a:extLst>
          </p:cNvPr>
          <p:cNvSpPr>
            <a:spLocks noGrp="1"/>
          </p:cNvSpPr>
          <p:nvPr>
            <p:ph type="sldNum" sz="quarter" idx="12"/>
          </p:nvPr>
        </p:nvSpPr>
        <p:spPr/>
        <p:txBody>
          <a:bodyPr/>
          <a:lstStyle/>
          <a:p>
            <a:fld id="{89C13E10-0481-440C-BC01-7029970E33BF}" type="slidenum">
              <a:rPr lang="en-IN" smtClean="0"/>
              <a:t>92</a:t>
            </a:fld>
            <a:endParaRPr lang="en-IN"/>
          </a:p>
        </p:txBody>
      </p:sp>
    </p:spTree>
    <p:extLst>
      <p:ext uri="{BB962C8B-B14F-4D97-AF65-F5344CB8AC3E}">
        <p14:creationId xmlns:p14="http://schemas.microsoft.com/office/powerpoint/2010/main" val="118333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5E77-5EA7-3A3A-A5AC-C78531E7069A}"/>
              </a:ext>
            </a:extLst>
          </p:cNvPr>
          <p:cNvSpPr>
            <a:spLocks noGrp="1"/>
          </p:cNvSpPr>
          <p:nvPr>
            <p:ph type="title"/>
          </p:nvPr>
        </p:nvSpPr>
        <p:spPr/>
        <p:txBody>
          <a:bodyPr/>
          <a:lstStyle/>
          <a:p>
            <a:r>
              <a:rPr lang="en-US" dirty="0"/>
              <a:t>Wheels</a:t>
            </a:r>
            <a:endParaRPr lang="en-IN" dirty="0"/>
          </a:p>
        </p:txBody>
      </p:sp>
      <p:sp>
        <p:nvSpPr>
          <p:cNvPr id="3" name="Content Placeholder 2">
            <a:extLst>
              <a:ext uri="{FF2B5EF4-FFF2-40B4-BE49-F238E27FC236}">
                <a16:creationId xmlns:a16="http://schemas.microsoft.com/office/drawing/2014/main" id="{765F1563-0171-540E-7931-D1306C544B38}"/>
              </a:ext>
            </a:extLst>
          </p:cNvPr>
          <p:cNvSpPr>
            <a:spLocks noGrp="1"/>
          </p:cNvSpPr>
          <p:nvPr>
            <p:ph idx="1"/>
          </p:nvPr>
        </p:nvSpPr>
        <p:spPr/>
        <p:txBody>
          <a:bodyPr/>
          <a:lstStyle/>
          <a:p>
            <a:r>
              <a:rPr lang="en-US" dirty="0" err="1"/>
              <a:t>Mecanum</a:t>
            </a:r>
            <a:r>
              <a:rPr lang="en-US" dirty="0"/>
              <a:t> wheels.</a:t>
            </a:r>
          </a:p>
          <a:p>
            <a:r>
              <a:rPr lang="en-US" dirty="0"/>
              <a:t>Omni wheels.</a:t>
            </a:r>
          </a:p>
          <a:p>
            <a:r>
              <a:rPr lang="en-US" dirty="0"/>
              <a:t>Caster wheels.</a:t>
            </a:r>
          </a:p>
          <a:p>
            <a:r>
              <a:rPr lang="en-US" dirty="0"/>
              <a:t>Fixed wheels.</a:t>
            </a:r>
            <a:endParaRPr lang="en-IN" dirty="0"/>
          </a:p>
        </p:txBody>
      </p:sp>
      <p:sp>
        <p:nvSpPr>
          <p:cNvPr id="4" name="Date Placeholder 3">
            <a:extLst>
              <a:ext uri="{FF2B5EF4-FFF2-40B4-BE49-F238E27FC236}">
                <a16:creationId xmlns:a16="http://schemas.microsoft.com/office/drawing/2014/main" id="{9D3A8122-2A8B-F9F0-D415-A6E4AFFC9278}"/>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65632D5-212D-45D5-CD4B-140B796C1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4B304C-D925-F1B3-24BE-E2455B986F13}"/>
              </a:ext>
            </a:extLst>
          </p:cNvPr>
          <p:cNvSpPr>
            <a:spLocks noGrp="1"/>
          </p:cNvSpPr>
          <p:nvPr>
            <p:ph type="sldNum" sz="quarter" idx="12"/>
          </p:nvPr>
        </p:nvSpPr>
        <p:spPr/>
        <p:txBody>
          <a:bodyPr/>
          <a:lstStyle/>
          <a:p>
            <a:fld id="{89C13E10-0481-440C-BC01-7029970E33BF}" type="slidenum">
              <a:rPr lang="en-IN" smtClean="0"/>
              <a:t>93</a:t>
            </a:fld>
            <a:endParaRPr lang="en-IN"/>
          </a:p>
        </p:txBody>
      </p:sp>
      <p:pic>
        <p:nvPicPr>
          <p:cNvPr id="6146" name="Picture 2" descr="4 in Mecanum Wheel Right Aluminium with TPU Rubber Rollers Industrial Robot  Parts - Products of Really Good Quality, No Waste Pile : Amazon.de:  Business, Industry &amp; Science">
            <a:extLst>
              <a:ext uri="{FF2B5EF4-FFF2-40B4-BE49-F238E27FC236}">
                <a16:creationId xmlns:a16="http://schemas.microsoft.com/office/drawing/2014/main" id="{81795529-2E5C-8496-6673-7E8BC2ADE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486" y="429646"/>
            <a:ext cx="2612571" cy="26125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uy Nexus Omni Wheel 1.89&quot; 48mm for robot at noDNA, 9,52 €">
            <a:extLst>
              <a:ext uri="{FF2B5EF4-FFF2-40B4-BE49-F238E27FC236}">
                <a16:creationId xmlns:a16="http://schemas.microsoft.com/office/drawing/2014/main" id="{93478115-1760-E3FD-1ACA-7A6B08A22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243" y="0"/>
            <a:ext cx="3804557" cy="38045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ennantTrue Swivel Caster | PN: 600189">
            <a:extLst>
              <a:ext uri="{FF2B5EF4-FFF2-40B4-BE49-F238E27FC236}">
                <a16:creationId xmlns:a16="http://schemas.microsoft.com/office/drawing/2014/main" id="{996E70FB-F561-CDB8-3730-9C6A867D9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671" y="3323609"/>
            <a:ext cx="3247572" cy="294304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hina Fixed Competitive Price Gearless Agv Drive Motor Wheel - ZLTECH 160mm  400kg load 16~70 ratio gear wheel – ZhongLing Manufacturer and Supplier |  Zhongling">
            <a:extLst>
              <a:ext uri="{FF2B5EF4-FFF2-40B4-BE49-F238E27FC236}">
                <a16:creationId xmlns:a16="http://schemas.microsoft.com/office/drawing/2014/main" id="{900CD2B1-3EE1-BFB3-47FC-816E07BCB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5429" y="3196885"/>
            <a:ext cx="3069771" cy="306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87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CB54A6-A7E7-F1FD-3AC8-47A39D571720}"/>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BD008458-44DB-C788-F205-101D77BF9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7BD474-BEDF-AD6E-7D51-A17ACCCD62B0}"/>
              </a:ext>
            </a:extLst>
          </p:cNvPr>
          <p:cNvSpPr>
            <a:spLocks noGrp="1"/>
          </p:cNvSpPr>
          <p:nvPr>
            <p:ph type="sldNum" sz="quarter" idx="12"/>
          </p:nvPr>
        </p:nvSpPr>
        <p:spPr/>
        <p:txBody>
          <a:bodyPr/>
          <a:lstStyle/>
          <a:p>
            <a:fld id="{89C13E10-0481-440C-BC01-7029970E33BF}" type="slidenum">
              <a:rPr lang="en-IN" smtClean="0"/>
              <a:t>94</a:t>
            </a:fld>
            <a:endParaRPr lang="en-IN"/>
          </a:p>
        </p:txBody>
      </p:sp>
      <p:pic>
        <p:nvPicPr>
          <p:cNvPr id="7170" name="Picture 2" descr="Robot Platform | Knowledge | Types of Robot Wheels">
            <a:extLst>
              <a:ext uri="{FF2B5EF4-FFF2-40B4-BE49-F238E27FC236}">
                <a16:creationId xmlns:a16="http://schemas.microsoft.com/office/drawing/2014/main" id="{D79E3DDB-D41D-F3EA-94BA-5849BC446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19" y="1519011"/>
            <a:ext cx="4619328" cy="33201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y is differential steering with 2 passive (non caster wheel) not used? -  Robotics - Arduino Forum">
            <a:extLst>
              <a:ext uri="{FF2B5EF4-FFF2-40B4-BE49-F238E27FC236}">
                <a16:creationId xmlns:a16="http://schemas.microsoft.com/office/drawing/2014/main" id="{188E1AF3-FD2E-33F6-FB88-7B5F2BFF7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978" y="1673905"/>
            <a:ext cx="5893018" cy="351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222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D73C-6927-6AC5-5726-452042ACC8F2}"/>
              </a:ext>
            </a:extLst>
          </p:cNvPr>
          <p:cNvSpPr>
            <a:spLocks noGrp="1"/>
          </p:cNvSpPr>
          <p:nvPr>
            <p:ph type="title"/>
          </p:nvPr>
        </p:nvSpPr>
        <p:spPr/>
        <p:txBody>
          <a:bodyPr/>
          <a:lstStyle/>
          <a:p>
            <a:r>
              <a:rPr lang="en-IN" dirty="0"/>
              <a:t>Now lets take an example of everything combined!!!!</a:t>
            </a:r>
          </a:p>
        </p:txBody>
      </p:sp>
      <p:sp>
        <p:nvSpPr>
          <p:cNvPr id="4" name="Date Placeholder 3">
            <a:extLst>
              <a:ext uri="{FF2B5EF4-FFF2-40B4-BE49-F238E27FC236}">
                <a16:creationId xmlns:a16="http://schemas.microsoft.com/office/drawing/2014/main" id="{FD6E12CB-27CB-0647-5419-7EB23F55A993}"/>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A39FA6C-2DD6-6F0B-58E9-08F53633E7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DB129D-3C9F-94D5-E7C8-391C4B29153F}"/>
              </a:ext>
            </a:extLst>
          </p:cNvPr>
          <p:cNvSpPr>
            <a:spLocks noGrp="1"/>
          </p:cNvSpPr>
          <p:nvPr>
            <p:ph type="sldNum" sz="quarter" idx="12"/>
          </p:nvPr>
        </p:nvSpPr>
        <p:spPr/>
        <p:txBody>
          <a:bodyPr/>
          <a:lstStyle/>
          <a:p>
            <a:fld id="{89C13E10-0481-440C-BC01-7029970E33BF}" type="slidenum">
              <a:rPr lang="en-IN" smtClean="0"/>
              <a:t>95</a:t>
            </a:fld>
            <a:endParaRPr lang="en-IN"/>
          </a:p>
        </p:txBody>
      </p:sp>
      <p:pic>
        <p:nvPicPr>
          <p:cNvPr id="49154" name="Picture 2" descr="DRIVE Chauffeur for Autonomous Vehicles | NVIDIA">
            <a:extLst>
              <a:ext uri="{FF2B5EF4-FFF2-40B4-BE49-F238E27FC236}">
                <a16:creationId xmlns:a16="http://schemas.microsoft.com/office/drawing/2014/main" id="{F29513F8-DFCA-033B-DC1E-BF821A3C27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44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866E-8A19-2D97-49A9-E3BB8324B51D}"/>
              </a:ext>
            </a:extLst>
          </p:cNvPr>
          <p:cNvSpPr>
            <a:spLocks noGrp="1"/>
          </p:cNvSpPr>
          <p:nvPr>
            <p:ph type="title"/>
          </p:nvPr>
        </p:nvSpPr>
        <p:spPr/>
        <p:txBody>
          <a:bodyPr/>
          <a:lstStyle/>
          <a:p>
            <a:endParaRPr lang="en-IN"/>
          </a:p>
        </p:txBody>
      </p:sp>
      <p:pic>
        <p:nvPicPr>
          <p:cNvPr id="7" name="Online Media 6" title="Waymo's autonomous driving technology navigates a police controlled intersection">
            <a:hlinkClick r:id="" action="ppaction://media"/>
            <a:extLst>
              <a:ext uri="{FF2B5EF4-FFF2-40B4-BE49-F238E27FC236}">
                <a16:creationId xmlns:a16="http://schemas.microsoft.com/office/drawing/2014/main" id="{2AEE902B-25A4-FBF1-72D1-A3AF9AC17B6A}"/>
              </a:ext>
            </a:extLst>
          </p:cNvPr>
          <p:cNvPicPr>
            <a:picLocks noGrp="1" noRot="1" noChangeAspect="1"/>
          </p:cNvPicPr>
          <p:nvPr>
            <p:ph idx="1"/>
            <a:videoFile r:link="rId1"/>
          </p:nvPr>
        </p:nvPicPr>
        <p:blipFill>
          <a:blip r:embed="rId3"/>
          <a:stretch>
            <a:fillRect/>
          </a:stretch>
        </p:blipFill>
        <p:spPr>
          <a:xfrm>
            <a:off x="609522" y="0"/>
            <a:ext cx="10972956" cy="6195031"/>
          </a:xfrm>
          <a:prstGeom prst="rect">
            <a:avLst/>
          </a:prstGeom>
        </p:spPr>
      </p:pic>
      <p:sp>
        <p:nvSpPr>
          <p:cNvPr id="4" name="Date Placeholder 3">
            <a:extLst>
              <a:ext uri="{FF2B5EF4-FFF2-40B4-BE49-F238E27FC236}">
                <a16:creationId xmlns:a16="http://schemas.microsoft.com/office/drawing/2014/main" id="{2737CEB1-3297-31CF-BA63-39276F2B091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2359ECB1-2F39-666E-CB44-501903F61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92575-5DBD-E83E-5D24-46AA230F1752}"/>
              </a:ext>
            </a:extLst>
          </p:cNvPr>
          <p:cNvSpPr>
            <a:spLocks noGrp="1"/>
          </p:cNvSpPr>
          <p:nvPr>
            <p:ph type="sldNum" sz="quarter" idx="12"/>
          </p:nvPr>
        </p:nvSpPr>
        <p:spPr/>
        <p:txBody>
          <a:bodyPr/>
          <a:lstStyle/>
          <a:p>
            <a:fld id="{89C13E10-0481-440C-BC01-7029970E33BF}" type="slidenum">
              <a:rPr lang="en-IN" smtClean="0"/>
              <a:t>96</a:t>
            </a:fld>
            <a:endParaRPr lang="en-IN"/>
          </a:p>
        </p:txBody>
      </p:sp>
    </p:spTree>
    <p:extLst>
      <p:ext uri="{BB962C8B-B14F-4D97-AF65-F5344CB8AC3E}">
        <p14:creationId xmlns:p14="http://schemas.microsoft.com/office/powerpoint/2010/main" val="35130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0314-AA9E-13B9-FCD1-B729A113B865}"/>
              </a:ext>
            </a:extLst>
          </p:cNvPr>
          <p:cNvSpPr>
            <a:spLocks noGrp="1"/>
          </p:cNvSpPr>
          <p:nvPr>
            <p:ph type="title"/>
          </p:nvPr>
        </p:nvSpPr>
        <p:spPr/>
        <p:txBody>
          <a:bodyPr/>
          <a:lstStyle/>
          <a:p>
            <a:r>
              <a:rPr lang="en-US" dirty="0"/>
              <a:t>Laws of Robotics</a:t>
            </a:r>
            <a:endParaRPr lang="en-IN" dirty="0"/>
          </a:p>
        </p:txBody>
      </p:sp>
      <p:pic>
        <p:nvPicPr>
          <p:cNvPr id="8" name="Content Placeholder 7">
            <a:extLst>
              <a:ext uri="{FF2B5EF4-FFF2-40B4-BE49-F238E27FC236}">
                <a16:creationId xmlns:a16="http://schemas.microsoft.com/office/drawing/2014/main" id="{DBDE6788-AD0D-3AC2-53B3-44D33FD8EA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0611" y="1909373"/>
            <a:ext cx="3890777" cy="3890777"/>
          </a:xfrm>
        </p:spPr>
      </p:pic>
      <p:sp>
        <p:nvSpPr>
          <p:cNvPr id="4" name="Date Placeholder 3">
            <a:extLst>
              <a:ext uri="{FF2B5EF4-FFF2-40B4-BE49-F238E27FC236}">
                <a16:creationId xmlns:a16="http://schemas.microsoft.com/office/drawing/2014/main" id="{9B245A05-5B53-51EC-A838-849CC811778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6EAC0F8-2C2D-74B1-9C15-560BC23BE7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11A186-5813-A7DD-5F27-3CD212E83743}"/>
              </a:ext>
            </a:extLst>
          </p:cNvPr>
          <p:cNvSpPr>
            <a:spLocks noGrp="1"/>
          </p:cNvSpPr>
          <p:nvPr>
            <p:ph type="sldNum" sz="quarter" idx="12"/>
          </p:nvPr>
        </p:nvSpPr>
        <p:spPr/>
        <p:txBody>
          <a:bodyPr/>
          <a:lstStyle/>
          <a:p>
            <a:fld id="{89C13E10-0481-440C-BC01-7029970E33BF}" type="slidenum">
              <a:rPr lang="en-IN" smtClean="0"/>
              <a:t>97</a:t>
            </a:fld>
            <a:endParaRPr lang="en-IN"/>
          </a:p>
        </p:txBody>
      </p:sp>
    </p:spTree>
    <p:extLst>
      <p:ext uri="{BB962C8B-B14F-4D97-AF65-F5344CB8AC3E}">
        <p14:creationId xmlns:p14="http://schemas.microsoft.com/office/powerpoint/2010/main" val="2664140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0314-AA9E-13B9-FCD1-B729A113B865}"/>
              </a:ext>
            </a:extLst>
          </p:cNvPr>
          <p:cNvSpPr>
            <a:spLocks noGrp="1"/>
          </p:cNvSpPr>
          <p:nvPr>
            <p:ph type="title"/>
          </p:nvPr>
        </p:nvSpPr>
        <p:spPr/>
        <p:txBody>
          <a:bodyPr/>
          <a:lstStyle/>
          <a:p>
            <a:r>
              <a:rPr lang="en-US" dirty="0"/>
              <a:t>Asimov’s Laws of Robotics</a:t>
            </a:r>
            <a:endParaRPr lang="en-IN" dirty="0"/>
          </a:p>
        </p:txBody>
      </p:sp>
      <p:sp>
        <p:nvSpPr>
          <p:cNvPr id="4" name="Date Placeholder 3">
            <a:extLst>
              <a:ext uri="{FF2B5EF4-FFF2-40B4-BE49-F238E27FC236}">
                <a16:creationId xmlns:a16="http://schemas.microsoft.com/office/drawing/2014/main" id="{9B245A05-5B53-51EC-A838-849CC8117781}"/>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96EAC0F8-2C2D-74B1-9C15-560BC23BE7C7}"/>
              </a:ext>
            </a:extLst>
          </p:cNvPr>
          <p:cNvSpPr>
            <a:spLocks noGrp="1"/>
          </p:cNvSpPr>
          <p:nvPr>
            <p:ph type="ftr" sz="quarter" idx="11"/>
          </p:nvPr>
        </p:nvSpPr>
        <p:spPr>
          <a:xfrm>
            <a:off x="3697321" y="6308725"/>
            <a:ext cx="4114800" cy="365125"/>
          </a:xfrm>
        </p:spPr>
        <p:txBody>
          <a:bodyPr/>
          <a:lstStyle/>
          <a:p>
            <a:r>
              <a:rPr lang="en-IN" dirty="0"/>
              <a:t>https://en.wikipedia.org/wiki/Three_Laws_of_Robotics</a:t>
            </a:r>
          </a:p>
        </p:txBody>
      </p:sp>
      <p:sp>
        <p:nvSpPr>
          <p:cNvPr id="6" name="Slide Number Placeholder 5">
            <a:extLst>
              <a:ext uri="{FF2B5EF4-FFF2-40B4-BE49-F238E27FC236}">
                <a16:creationId xmlns:a16="http://schemas.microsoft.com/office/drawing/2014/main" id="{2611A186-5813-A7DD-5F27-3CD212E83743}"/>
              </a:ext>
            </a:extLst>
          </p:cNvPr>
          <p:cNvSpPr>
            <a:spLocks noGrp="1"/>
          </p:cNvSpPr>
          <p:nvPr>
            <p:ph type="sldNum" sz="quarter" idx="12"/>
          </p:nvPr>
        </p:nvSpPr>
        <p:spPr/>
        <p:txBody>
          <a:bodyPr/>
          <a:lstStyle/>
          <a:p>
            <a:fld id="{89C13E10-0481-440C-BC01-7029970E33BF}" type="slidenum">
              <a:rPr lang="en-IN" smtClean="0"/>
              <a:t>98</a:t>
            </a:fld>
            <a:endParaRPr lang="en-IN"/>
          </a:p>
        </p:txBody>
      </p:sp>
      <p:sp>
        <p:nvSpPr>
          <p:cNvPr id="7" name="Content Placeholder 6">
            <a:extLst>
              <a:ext uri="{FF2B5EF4-FFF2-40B4-BE49-F238E27FC236}">
                <a16:creationId xmlns:a16="http://schemas.microsoft.com/office/drawing/2014/main" id="{6F9242DF-607F-B393-CEAF-FF4E3A616474}"/>
              </a:ext>
            </a:extLst>
          </p:cNvPr>
          <p:cNvSpPr>
            <a:spLocks noGrp="1"/>
          </p:cNvSpPr>
          <p:nvPr>
            <p:ph idx="1"/>
          </p:nvPr>
        </p:nvSpPr>
        <p:spPr>
          <a:xfrm>
            <a:off x="838200" y="1825625"/>
            <a:ext cx="6554821" cy="4530726"/>
          </a:xfrm>
        </p:spPr>
        <p:txBody>
          <a:bodyPr>
            <a:normAutofit lnSpcReduction="10000"/>
          </a:bodyPr>
          <a:lstStyle/>
          <a:p>
            <a:pPr algn="l">
              <a:buFont typeface="Arial" panose="020B0604020202020204" pitchFamily="34" charset="0"/>
              <a:buChar char="•"/>
            </a:pPr>
            <a:r>
              <a:rPr lang="en-US" i="0" dirty="0">
                <a:solidFill>
                  <a:srgbClr val="202122"/>
                </a:solidFill>
                <a:effectLst/>
                <a:latin typeface="Arial" panose="020B0604020202020204" pitchFamily="34" charset="0"/>
              </a:rPr>
              <a:t>The First Law</a:t>
            </a:r>
            <a:r>
              <a:rPr lang="en-US" b="0" i="0" dirty="0">
                <a:solidFill>
                  <a:srgbClr val="202122"/>
                </a:solidFill>
                <a:effectLst/>
                <a:latin typeface="Arial" panose="020B0604020202020204" pitchFamily="34" charset="0"/>
              </a:rPr>
              <a:t>: </a:t>
            </a:r>
          </a:p>
          <a:p>
            <a:pPr lvl="1"/>
            <a:r>
              <a:rPr lang="en-US" b="0" i="0" dirty="0">
                <a:solidFill>
                  <a:srgbClr val="202122"/>
                </a:solidFill>
                <a:effectLst/>
                <a:latin typeface="Arial" panose="020B0604020202020204" pitchFamily="34" charset="0"/>
              </a:rPr>
              <a:t>A robot may not injure a human being or, through inaction, allow a human being to come to harm.</a:t>
            </a:r>
          </a:p>
          <a:p>
            <a:pPr algn="l">
              <a:buFont typeface="Arial" panose="020B0604020202020204" pitchFamily="34" charset="0"/>
              <a:buChar char="•"/>
            </a:pPr>
            <a:r>
              <a:rPr lang="en-US" i="0" dirty="0">
                <a:solidFill>
                  <a:srgbClr val="202122"/>
                </a:solidFill>
                <a:effectLst/>
                <a:latin typeface="Arial" panose="020B0604020202020204" pitchFamily="34" charset="0"/>
              </a:rPr>
              <a:t>The Second Law</a:t>
            </a:r>
            <a:r>
              <a:rPr lang="en-US" b="0" i="0" dirty="0">
                <a:solidFill>
                  <a:srgbClr val="202122"/>
                </a:solidFill>
                <a:effectLst/>
                <a:latin typeface="Arial" panose="020B0604020202020204" pitchFamily="34" charset="0"/>
              </a:rPr>
              <a:t>: </a:t>
            </a:r>
          </a:p>
          <a:p>
            <a:pPr lvl="1"/>
            <a:r>
              <a:rPr lang="en-US" b="0" i="0" dirty="0">
                <a:solidFill>
                  <a:srgbClr val="202122"/>
                </a:solidFill>
                <a:effectLst/>
                <a:latin typeface="Arial" panose="020B0604020202020204" pitchFamily="34" charset="0"/>
              </a:rPr>
              <a:t>A robot must obey the orders given it by human beings except where such orders would conflict with the First Law.</a:t>
            </a:r>
          </a:p>
          <a:p>
            <a:pPr algn="l">
              <a:buFont typeface="Arial" panose="020B0604020202020204" pitchFamily="34" charset="0"/>
              <a:buChar char="•"/>
            </a:pPr>
            <a:r>
              <a:rPr lang="en-US" i="0" dirty="0">
                <a:solidFill>
                  <a:srgbClr val="202122"/>
                </a:solidFill>
                <a:effectLst/>
                <a:latin typeface="Arial" panose="020B0604020202020204" pitchFamily="34" charset="0"/>
              </a:rPr>
              <a:t>The Third Law</a:t>
            </a:r>
            <a:r>
              <a:rPr lang="en-US" b="0" i="0" dirty="0">
                <a:solidFill>
                  <a:srgbClr val="202122"/>
                </a:solidFill>
                <a:effectLst/>
                <a:latin typeface="Arial" panose="020B0604020202020204" pitchFamily="34" charset="0"/>
              </a:rPr>
              <a:t>: </a:t>
            </a:r>
          </a:p>
          <a:p>
            <a:pPr lvl="1"/>
            <a:r>
              <a:rPr lang="en-US" b="0" i="0" dirty="0">
                <a:solidFill>
                  <a:srgbClr val="202122"/>
                </a:solidFill>
                <a:effectLst/>
                <a:latin typeface="Arial" panose="020B0604020202020204" pitchFamily="34" charset="0"/>
              </a:rPr>
              <a:t>A robot must protect its own existence as long as such protection does not conflict with the First or Second Law.</a:t>
            </a:r>
          </a:p>
          <a:p>
            <a:pPr marL="0" indent="0">
              <a:buNone/>
            </a:pPr>
            <a:endParaRPr lang="en-IN" dirty="0"/>
          </a:p>
        </p:txBody>
      </p:sp>
      <p:pic>
        <p:nvPicPr>
          <p:cNvPr id="1026" name="Picture 2" descr="https://i.imgflip.com/7kqrhs.jpg">
            <a:extLst>
              <a:ext uri="{FF2B5EF4-FFF2-40B4-BE49-F238E27FC236}">
                <a16:creationId xmlns:a16="http://schemas.microsoft.com/office/drawing/2014/main" id="{BB1D23D2-928A-43FD-14FF-C8E39C727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137" y="0"/>
            <a:ext cx="4487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86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D491-97D8-225D-F34A-0FA108DB7C32}"/>
              </a:ext>
            </a:extLst>
          </p:cNvPr>
          <p:cNvSpPr>
            <a:spLocks noGrp="1"/>
          </p:cNvSpPr>
          <p:nvPr>
            <p:ph type="title"/>
          </p:nvPr>
        </p:nvSpPr>
        <p:spPr/>
        <p:txBody>
          <a:bodyPr/>
          <a:lstStyle/>
          <a:p>
            <a:r>
              <a:rPr lang="en-IN" dirty="0"/>
              <a:t>Software</a:t>
            </a:r>
          </a:p>
        </p:txBody>
      </p:sp>
      <p:sp>
        <p:nvSpPr>
          <p:cNvPr id="3" name="Content Placeholder 2">
            <a:extLst>
              <a:ext uri="{FF2B5EF4-FFF2-40B4-BE49-F238E27FC236}">
                <a16:creationId xmlns:a16="http://schemas.microsoft.com/office/drawing/2014/main" id="{C90A49B9-B6EB-F73D-9740-9A4F2B0B057B}"/>
              </a:ext>
            </a:extLst>
          </p:cNvPr>
          <p:cNvSpPr>
            <a:spLocks noGrp="1"/>
          </p:cNvSpPr>
          <p:nvPr>
            <p:ph idx="1"/>
          </p:nvPr>
        </p:nvSpPr>
        <p:spPr/>
        <p:txBody>
          <a:bodyPr>
            <a:normAutofit/>
          </a:bodyPr>
          <a:lstStyle/>
          <a:p>
            <a:r>
              <a:rPr lang="en-IN" dirty="0"/>
              <a:t>Language: Python, C++</a:t>
            </a:r>
          </a:p>
          <a:p>
            <a:r>
              <a:rPr lang="en-IN" dirty="0"/>
              <a:t>Middleware/Frameworks: ROS (Robot Operating System), ROS 2, OROCOS (Open Robot Control Software)</a:t>
            </a:r>
          </a:p>
          <a:p>
            <a:r>
              <a:rPr lang="en-IN" dirty="0"/>
              <a:t>Simulation and Testing: Gazebo (robot simulation), </a:t>
            </a:r>
            <a:r>
              <a:rPr lang="en-IN" dirty="0" err="1"/>
              <a:t>Sapien</a:t>
            </a:r>
            <a:r>
              <a:rPr lang="en-IN" dirty="0"/>
              <a:t>, MATLAB/Simulink Robotics Arena</a:t>
            </a:r>
          </a:p>
          <a:p>
            <a:r>
              <a:rPr lang="en-IN" dirty="0"/>
              <a:t>Libraries: OpenCV, PCL, </a:t>
            </a:r>
            <a:r>
              <a:rPr lang="en-IN" dirty="0" err="1"/>
              <a:t>PyTorch</a:t>
            </a:r>
            <a:r>
              <a:rPr lang="en-IN" dirty="0"/>
              <a:t>, etc</a:t>
            </a:r>
          </a:p>
        </p:txBody>
      </p:sp>
      <p:sp>
        <p:nvSpPr>
          <p:cNvPr id="4" name="Date Placeholder 3">
            <a:extLst>
              <a:ext uri="{FF2B5EF4-FFF2-40B4-BE49-F238E27FC236}">
                <a16:creationId xmlns:a16="http://schemas.microsoft.com/office/drawing/2014/main" id="{671BD3FE-4EC9-6D41-E01A-7986223B3DCA}"/>
              </a:ext>
            </a:extLst>
          </p:cNvPr>
          <p:cNvSpPr>
            <a:spLocks noGrp="1"/>
          </p:cNvSpPr>
          <p:nvPr>
            <p:ph type="dt" sz="half" idx="10"/>
          </p:nvPr>
        </p:nvSpPr>
        <p:spPr/>
        <p:txBody>
          <a:bodyPr/>
          <a:lstStyle/>
          <a:p>
            <a:fld id="{195D5259-BBAC-4F2F-83E2-DFEBF0EB6FA7}" type="datetime1">
              <a:rPr lang="en-IN" smtClean="0"/>
              <a:t>20-01-2025</a:t>
            </a:fld>
            <a:endParaRPr lang="en-IN"/>
          </a:p>
        </p:txBody>
      </p:sp>
      <p:sp>
        <p:nvSpPr>
          <p:cNvPr id="5" name="Footer Placeholder 4">
            <a:extLst>
              <a:ext uri="{FF2B5EF4-FFF2-40B4-BE49-F238E27FC236}">
                <a16:creationId xmlns:a16="http://schemas.microsoft.com/office/drawing/2014/main" id="{A9C6A2C9-4574-6E10-55E2-25CC3263B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41E996-A3B6-9250-6075-44BBC150B32F}"/>
              </a:ext>
            </a:extLst>
          </p:cNvPr>
          <p:cNvSpPr>
            <a:spLocks noGrp="1"/>
          </p:cNvSpPr>
          <p:nvPr>
            <p:ph type="sldNum" sz="quarter" idx="12"/>
          </p:nvPr>
        </p:nvSpPr>
        <p:spPr/>
        <p:txBody>
          <a:bodyPr/>
          <a:lstStyle/>
          <a:p>
            <a:fld id="{89C13E10-0481-440C-BC01-7029970E33BF}" type="slidenum">
              <a:rPr lang="en-IN" smtClean="0"/>
              <a:t>99</a:t>
            </a:fld>
            <a:endParaRPr lang="en-IN"/>
          </a:p>
        </p:txBody>
      </p:sp>
    </p:spTree>
    <p:extLst>
      <p:ext uri="{BB962C8B-B14F-4D97-AF65-F5344CB8AC3E}">
        <p14:creationId xmlns:p14="http://schemas.microsoft.com/office/powerpoint/2010/main" val="1631052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3709</Words>
  <Application>Microsoft Office PowerPoint</Application>
  <PresentationFormat>Widescreen</PresentationFormat>
  <Paragraphs>642</Paragraphs>
  <Slides>113</Slides>
  <Notes>6</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Google Sans</vt:lpstr>
      <vt:lpstr>NotoSerif</vt:lpstr>
      <vt:lpstr>source-serif-pro</vt:lpstr>
      <vt:lpstr>Office Theme</vt:lpstr>
      <vt:lpstr>WS24: Foundation Course Introduction to Robotics</vt:lpstr>
      <vt:lpstr>Introduction</vt:lpstr>
      <vt:lpstr>What is a Robot?</vt:lpstr>
      <vt:lpstr>What is a Robot?</vt:lpstr>
      <vt:lpstr>PowerPoint Presentation</vt:lpstr>
      <vt:lpstr>Where do we use them?</vt:lpstr>
      <vt:lpstr>Where do we use them?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a Robot</vt:lpstr>
      <vt:lpstr>Power Systems</vt:lpstr>
      <vt:lpstr>Main Types of Robots</vt:lpstr>
      <vt:lpstr>PowerPoint Presentation</vt:lpstr>
      <vt:lpstr>Hybrid Robots</vt:lpstr>
      <vt:lpstr>PowerPoint Presentation</vt:lpstr>
      <vt:lpstr>That’s it??????</vt:lpstr>
      <vt:lpstr>PowerPoint Presentation</vt:lpstr>
      <vt:lpstr>Lets try a different approach to understand the types of robots</vt:lpstr>
      <vt:lpstr>Size</vt:lpstr>
      <vt:lpstr>Size</vt:lpstr>
      <vt:lpstr>Size</vt:lpstr>
      <vt:lpstr>Size</vt:lpstr>
      <vt:lpstr>Size</vt:lpstr>
      <vt:lpstr>Application Domain</vt:lpstr>
      <vt:lpstr>Application Domain</vt:lpstr>
      <vt:lpstr>Application Domain</vt:lpstr>
      <vt:lpstr>Purpose</vt:lpstr>
      <vt:lpstr>Purpose</vt:lpstr>
      <vt:lpstr>Purpose</vt:lpstr>
      <vt:lpstr>Number</vt:lpstr>
      <vt:lpstr>Number</vt:lpstr>
      <vt:lpstr>Number</vt:lpstr>
      <vt:lpstr>Number</vt:lpstr>
      <vt:lpstr>Components of Intelligent Systems or Robot</vt:lpstr>
      <vt:lpstr>Components of Intelligent Systems or Robot</vt:lpstr>
      <vt:lpstr>Components of Intelligent Systems or Robot</vt:lpstr>
      <vt:lpstr>Perception</vt:lpstr>
      <vt:lpstr>What is Robotic Perception?</vt:lpstr>
      <vt:lpstr>Can you name the sensors in your mobile device?</vt:lpstr>
      <vt:lpstr>PowerPoint Presentation</vt:lpstr>
      <vt:lpstr>PowerPoint Presentation</vt:lpstr>
      <vt:lpstr>PowerPoint Presentation</vt:lpstr>
      <vt:lpstr>PowerPoint Presentation</vt:lpstr>
      <vt:lpstr>Computer Vision</vt:lpstr>
      <vt:lpstr>PowerPoint Presentation</vt:lpstr>
      <vt:lpstr>PowerPoint Presentation</vt:lpstr>
      <vt:lpstr>PowerPoint Presentation</vt:lpstr>
      <vt:lpstr>PowerPoint Presentation</vt:lpstr>
      <vt:lpstr>Components of Intelligent Systems or Robot</vt:lpstr>
      <vt:lpstr>Reasoning and Planning</vt:lpstr>
      <vt:lpstr>Control System</vt:lpstr>
      <vt:lpstr>Controllers</vt:lpstr>
      <vt:lpstr>Robot Navigation</vt:lpstr>
      <vt:lpstr>Localization</vt:lpstr>
      <vt:lpstr>Mapping</vt:lpstr>
      <vt:lpstr>What is SLAM?</vt:lpstr>
      <vt:lpstr>Path Planning</vt:lpstr>
      <vt:lpstr>PowerPoint Presentation</vt:lpstr>
      <vt:lpstr>PowerPoint Presentation</vt:lpstr>
      <vt:lpstr>Motion Planning</vt:lpstr>
      <vt:lpstr>PowerPoint Presentation</vt:lpstr>
      <vt:lpstr>Components of Intelligent Systems or Robot</vt:lpstr>
      <vt:lpstr>Actuation</vt:lpstr>
      <vt:lpstr>End effectors</vt:lpstr>
      <vt:lpstr>Actuators</vt:lpstr>
      <vt:lpstr>Degrees of Freedom (DOF)</vt:lpstr>
      <vt:lpstr>How many DOF does this have?</vt:lpstr>
      <vt:lpstr>1 DOF</vt:lpstr>
      <vt:lpstr>How many DOF does this have?</vt:lpstr>
      <vt:lpstr>6 DOF</vt:lpstr>
      <vt:lpstr>How many DOF does this have?</vt:lpstr>
      <vt:lpstr>6 DOF</vt:lpstr>
      <vt:lpstr>How many DOF does this have?</vt:lpstr>
      <vt:lpstr>1 DOF</vt:lpstr>
      <vt:lpstr>How many DOF does this have?</vt:lpstr>
      <vt:lpstr>6 DOF</vt:lpstr>
      <vt:lpstr>6 DOF</vt:lpstr>
      <vt:lpstr>Definitions</vt:lpstr>
      <vt:lpstr>PowerPoint Presentation</vt:lpstr>
      <vt:lpstr>Type of Joints – Lower Pairs</vt:lpstr>
      <vt:lpstr>Type of Joints – Higher Pairs</vt:lpstr>
      <vt:lpstr>Forward and Reverse Kinematics</vt:lpstr>
      <vt:lpstr>Robot Configurations</vt:lpstr>
      <vt:lpstr>PowerPoint Presentation</vt:lpstr>
      <vt:lpstr>Wheels</vt:lpstr>
      <vt:lpstr>PowerPoint Presentation</vt:lpstr>
      <vt:lpstr>Now lets take an example of everything combined!!!!</vt:lpstr>
      <vt:lpstr>PowerPoint Presentation</vt:lpstr>
      <vt:lpstr>Laws of Robotics</vt:lpstr>
      <vt:lpstr>Asimov’s Laws of Robotics</vt:lpstr>
      <vt:lpstr>Software</vt:lpstr>
      <vt:lpstr>Robots at HBRS</vt:lpstr>
      <vt:lpstr>Current Trends in Robotics</vt:lpstr>
      <vt:lpstr>Current Trends in Robotics</vt:lpstr>
      <vt:lpstr>Current Trends in Robotics</vt:lpstr>
      <vt:lpstr>Current Trends in Robotics</vt:lpstr>
      <vt:lpstr>Interesting Videos</vt:lpstr>
      <vt:lpstr>PowerPoint Presentation</vt:lpstr>
      <vt:lpstr>PowerPoint Presentation</vt:lpstr>
      <vt:lpstr>PowerPoint Presentation</vt:lpstr>
      <vt:lpstr>PowerPoint Presentation</vt:lpstr>
      <vt:lpstr>PowerPoint Presentation</vt:lpstr>
      <vt:lpstr>PowerPoint Presentation</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SS24: Foundation Course Introduction to Robotics</dc:title>
  <dc:creator>Salvin George</dc:creator>
  <cp:lastModifiedBy>Salvin George</cp:lastModifiedBy>
  <cp:revision>1</cp:revision>
  <dcterms:created xsi:type="dcterms:W3CDTF">2024-03-11T16:52:06Z</dcterms:created>
  <dcterms:modified xsi:type="dcterms:W3CDTF">2025-01-20T15:58:30Z</dcterms:modified>
</cp:coreProperties>
</file>